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6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705" autoAdjust="0"/>
  </p:normalViewPr>
  <p:slideViewPr>
    <p:cSldViewPr>
      <p:cViewPr varScale="1">
        <p:scale>
          <a:sx n="83" d="100"/>
          <a:sy n="83" d="100"/>
        </p:scale>
        <p:origin x="-996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CA285-F23B-48B6-81A2-CDF24B3C7937}" type="datetimeFigureOut">
              <a:rPr lang="ru-RU" smtClean="0"/>
              <a:t>11.04.2020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FA579-C951-48A4-852F-53B2A330CAD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CA285-F23B-48B6-81A2-CDF24B3C7937}" type="datetimeFigureOut">
              <a:rPr lang="ru-RU" smtClean="0"/>
              <a:t>11.04.2020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FA579-C951-48A4-852F-53B2A330CAD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CA285-F23B-48B6-81A2-CDF24B3C7937}" type="datetimeFigureOut">
              <a:rPr lang="ru-RU" smtClean="0"/>
              <a:t>11.04.2020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FA579-C951-48A4-852F-53B2A330CADA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CA285-F23B-48B6-81A2-CDF24B3C7937}" type="datetimeFigureOut">
              <a:rPr lang="ru-RU" smtClean="0"/>
              <a:t>11.04.2020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FA579-C951-48A4-852F-53B2A330CADA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CA285-F23B-48B6-81A2-CDF24B3C7937}" type="datetimeFigureOut">
              <a:rPr lang="ru-RU" smtClean="0"/>
              <a:t>11.04.2020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FA579-C951-48A4-852F-53B2A330CAD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CA285-F23B-48B6-81A2-CDF24B3C7937}" type="datetimeFigureOut">
              <a:rPr lang="ru-RU" smtClean="0"/>
              <a:t>11.04.2020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FA579-C951-48A4-852F-53B2A330CADA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CA285-F23B-48B6-81A2-CDF24B3C7937}" type="datetimeFigureOut">
              <a:rPr lang="ru-RU" smtClean="0"/>
              <a:t>11.04.2020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FA579-C951-48A4-852F-53B2A330CAD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CA285-F23B-48B6-81A2-CDF24B3C7937}" type="datetimeFigureOut">
              <a:rPr lang="ru-RU" smtClean="0"/>
              <a:t>11.04.2020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FA579-C951-48A4-852F-53B2A330CAD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CA285-F23B-48B6-81A2-CDF24B3C7937}" type="datetimeFigureOut">
              <a:rPr lang="ru-RU" smtClean="0"/>
              <a:t>11.04.2020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FA579-C951-48A4-852F-53B2A330CAD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CA285-F23B-48B6-81A2-CDF24B3C7937}" type="datetimeFigureOut">
              <a:rPr lang="ru-RU" smtClean="0"/>
              <a:t>11.04.2020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FA579-C951-48A4-852F-53B2A330CADA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CA285-F23B-48B6-81A2-CDF24B3C7937}" type="datetimeFigureOut">
              <a:rPr lang="ru-RU" smtClean="0"/>
              <a:t>11.04.2020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FA579-C951-48A4-852F-53B2A330CADA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9CFCA285-F23B-48B6-81A2-CDF24B3C7937}" type="datetimeFigureOut">
              <a:rPr lang="ru-RU" smtClean="0"/>
              <a:t>11.04.2020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0AFFA579-C951-48A4-852F-53B2A330CADA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1.jpe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5.jpeg"/><Relationship Id="rId12" Type="http://schemas.openxmlformats.org/officeDocument/2006/relationships/image" Target="../media/image10.jpe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4.jpeg"/><Relationship Id="rId11" Type="http://schemas.openxmlformats.org/officeDocument/2006/relationships/image" Target="../media/image9.jpeg"/><Relationship Id="rId5" Type="http://schemas.openxmlformats.org/officeDocument/2006/relationships/image" Target="../media/image3.jpeg"/><Relationship Id="rId15" Type="http://schemas.openxmlformats.org/officeDocument/2006/relationships/image" Target="../media/image13.png"/><Relationship Id="rId10" Type="http://schemas.openxmlformats.org/officeDocument/2006/relationships/image" Target="../media/image8.jpeg"/><Relationship Id="rId4" Type="http://schemas.openxmlformats.org/officeDocument/2006/relationships/image" Target="../media/image2.jpeg"/><Relationship Id="rId9" Type="http://schemas.openxmlformats.org/officeDocument/2006/relationships/image" Target="../media/image7.jpeg"/><Relationship Id="rId14" Type="http://schemas.openxmlformats.org/officeDocument/2006/relationships/image" Target="../media/image12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.jpeg"/><Relationship Id="rId2" Type="http://schemas.openxmlformats.org/officeDocument/2006/relationships/audio" Target="../media/media10.wav"/><Relationship Id="rId1" Type="http://schemas.microsoft.com/office/2007/relationships/media" Target="../media/media10.wav"/><Relationship Id="rId6" Type="http://schemas.openxmlformats.org/officeDocument/2006/relationships/image" Target="../media/image4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wav"/><Relationship Id="rId1" Type="http://schemas.microsoft.com/office/2007/relationships/media" Target="../media/media11.wav"/><Relationship Id="rId5" Type="http://schemas.openxmlformats.org/officeDocument/2006/relationships/image" Target="../media/image13.png"/><Relationship Id="rId4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13.pn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6" Type="http://schemas.openxmlformats.org/officeDocument/2006/relationships/image" Target="../media/image13.pn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6" Type="http://schemas.openxmlformats.org/officeDocument/2006/relationships/image" Target="../media/image13.pn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wav"/><Relationship Id="rId1" Type="http://schemas.microsoft.com/office/2007/relationships/media" Target="../media/media5.wav"/><Relationship Id="rId6" Type="http://schemas.openxmlformats.org/officeDocument/2006/relationships/image" Target="../media/image13.png"/><Relationship Id="rId5" Type="http://schemas.openxmlformats.org/officeDocument/2006/relationships/image" Target="../media/image6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wav"/><Relationship Id="rId1" Type="http://schemas.microsoft.com/office/2007/relationships/media" Target="../media/media6.wav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3.png"/><Relationship Id="rId2" Type="http://schemas.openxmlformats.org/officeDocument/2006/relationships/audio" Target="../media/media7.wav"/><Relationship Id="rId1" Type="http://schemas.microsoft.com/office/2007/relationships/media" Target="../media/media7.wav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wav"/><Relationship Id="rId1" Type="http://schemas.microsoft.com/office/2007/relationships/media" Target="../media/media8.wav"/><Relationship Id="rId6" Type="http://schemas.openxmlformats.org/officeDocument/2006/relationships/image" Target="../media/image13.png"/><Relationship Id="rId5" Type="http://schemas.openxmlformats.org/officeDocument/2006/relationships/image" Target="../media/image10.jpeg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wav"/><Relationship Id="rId1" Type="http://schemas.microsoft.com/office/2007/relationships/media" Target="../media/media9.wav"/><Relationship Id="rId5" Type="http://schemas.openxmlformats.org/officeDocument/2006/relationships/image" Target="../media/image13.pn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8621" y="404664"/>
            <a:ext cx="7775787" cy="1324529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Космическое путешествие группа «Солнышко»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C:\Users\Раиса\Desktop\космос\158649848515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836" y="1196752"/>
            <a:ext cx="2524125" cy="188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Users\Раиса\Desktop\космос\1586515107638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70771"/>
            <a:ext cx="1857375" cy="2476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C:\Users\Раиса\Desktop\космос\1586515107767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8961" y="1642597"/>
            <a:ext cx="1857375" cy="2476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5" name="Picture 5" descr="C:\Users\Раиса\Desktop\космос\1586515108186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694" y="4506466"/>
            <a:ext cx="1728192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C:\Users\Раиса\Desktop\космос\1586515108319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0602" y="1254389"/>
            <a:ext cx="1571029" cy="2103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7" name="Picture 7" descr="C:\Users\Раиса\Desktop\космос\1586515108390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4098722"/>
            <a:ext cx="1806991" cy="2675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8" name="Picture 8" descr="C:\Users\Раиса\Desktop\космос\1586515108457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3503" y="4017968"/>
            <a:ext cx="1466638" cy="2611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9" name="Picture 9" descr="C:\Users\Раиса\Desktop\космос\1586532352277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5597" y="1489395"/>
            <a:ext cx="1922065" cy="2562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0" name="Picture 10" descr="C:\Users\Раиса\Desktop\космос\1586515107415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4452" y="4052148"/>
            <a:ext cx="1509017" cy="2675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1" name="Picture 11" descr="C:\Users\Раиса\Desktop\космос\1586515105579.jp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0602" y="2962048"/>
            <a:ext cx="2012188" cy="1284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2" name="Picture 12" descr="C:\Users\Раиса\Desktop\космос\1586515107502.jp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0620" y="4140728"/>
            <a:ext cx="1646647" cy="2587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Звук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945096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5194920" cy="1362480"/>
          </a:xfrm>
        </p:spPr>
        <p:txBody>
          <a:bodyPr>
            <a:normAutofit/>
          </a:bodyPr>
          <a:lstStyle/>
          <a:p>
            <a:r>
              <a:rPr lang="ru-RU" dirty="0" smtClean="0"/>
              <a:t>И полетели </a:t>
            </a:r>
            <a:endParaRPr lang="ru-RU" dirty="0"/>
          </a:p>
        </p:txBody>
      </p:sp>
      <p:pic>
        <p:nvPicPr>
          <p:cNvPr id="4" name="Picture 2" descr="C:\Users\Раиса\Desktop\космос\1586442245579.jpg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500518"/>
            <a:ext cx="2664296" cy="4837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C:\Users\Раиса\Desktop\космос\1586515108784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3477" y="260648"/>
            <a:ext cx="3038475" cy="3038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C:\Users\Раиса\Desktop\космос\1586515107767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6019" y="2209073"/>
            <a:ext cx="3486695" cy="4648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5" descr="C:\Users\Раиса\Desktop\космос\1586515108186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3993331"/>
            <a:ext cx="2151058" cy="2868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Звук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21675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21" name="Picture 5" descr="C:\Users\Раиса\Downloads\0015-015-Spasibo-za-vnimani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496" y="188640"/>
            <a:ext cx="8858000" cy="648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Звук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89070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Готовимся в космонавты</a:t>
            </a:r>
            <a:endParaRPr lang="ru-RU" dirty="0"/>
          </a:p>
        </p:txBody>
      </p:sp>
      <p:pic>
        <p:nvPicPr>
          <p:cNvPr id="1026" name="Picture 2" descr="C:\Users\Раиса\Desktop\Новая папка (8)\158469817566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462405"/>
            <a:ext cx="3657600" cy="4921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Раиса\Desktop\Новая папка (8)\158469817591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507173"/>
            <a:ext cx="3888432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Звук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42085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Раиса\Desktop\Новая папка (8)\158469817657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28667"/>
            <a:ext cx="4449689" cy="5932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Раиса\Desktop\Новая папка (8)\1584698177504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1344" y="428667"/>
            <a:ext cx="4211136" cy="5932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Звук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84600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Делаем зарядку</a:t>
            </a:r>
            <a:endParaRPr lang="ru-RU" dirty="0"/>
          </a:p>
        </p:txBody>
      </p:sp>
      <p:pic>
        <p:nvPicPr>
          <p:cNvPr id="3074" name="Picture 2" descr="C:\Users\Раиса\Desktop\космос\158522836709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668408"/>
            <a:ext cx="3657600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Раиса\Desktop\космос\1585228367427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408" y="1668408"/>
            <a:ext cx="3657600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Звук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086313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Рисуем чертежи</a:t>
            </a:r>
            <a:endParaRPr lang="ru-RU" dirty="0"/>
          </a:p>
        </p:txBody>
      </p:sp>
      <p:pic>
        <p:nvPicPr>
          <p:cNvPr id="4098" name="Picture 2" descr="C:\Users\Раиса\Desktop\космос\158653235227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268708"/>
            <a:ext cx="4059932" cy="5413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Раиса\Desktop\космос\1586515108319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261501"/>
            <a:ext cx="4032448" cy="5399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Звук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82269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Раиса\Desktop\космос\158651510839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37542"/>
            <a:ext cx="4392487" cy="5856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Раиса\Desktop\космос\158651510750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2695" y="307919"/>
            <a:ext cx="3327691" cy="5915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Звук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88536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Конструируем ракету</a:t>
            </a:r>
            <a:endParaRPr lang="ru-RU" dirty="0"/>
          </a:p>
        </p:txBody>
      </p:sp>
      <p:pic>
        <p:nvPicPr>
          <p:cNvPr id="6149" name="Picture 5" descr="C:\Users\Раиса\Desktop\космос\158522841828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340768"/>
            <a:ext cx="3657600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C:\Users\Раиса\Desktop\космос\158522841813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787272"/>
            <a:ext cx="3657600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1" name="Picture 7" descr="C:\Users\Раиса\Desktop\космос\1585228417749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92" y="1772816"/>
            <a:ext cx="3657601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Звук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68233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Раиса\Desktop\космос\1586515108186.jpg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4677072" cy="6236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C:\Users\Раиса\Desktop\космос\1586515107415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60648"/>
            <a:ext cx="3816424" cy="6136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Звук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93845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Космолеты делаем</a:t>
            </a:r>
            <a:endParaRPr lang="ru-RU" dirty="0"/>
          </a:p>
        </p:txBody>
      </p:sp>
      <p:pic>
        <p:nvPicPr>
          <p:cNvPr id="8194" name="Picture 2" descr="C:\Users\Раиса\Desktop\космос\158651510557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704445"/>
            <a:ext cx="7560840" cy="4457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Звук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93741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42</TotalTime>
  <Words>19</Words>
  <Application>Microsoft Office PowerPoint</Application>
  <PresentationFormat>Экран (4:3)</PresentationFormat>
  <Paragraphs>7</Paragraphs>
  <Slides>11</Slides>
  <Notes>0</Notes>
  <HiddenSlides>0</HiddenSlides>
  <MMClips>11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Волна</vt:lpstr>
      <vt:lpstr>Космическое путешествие группа «Солнышко» </vt:lpstr>
      <vt:lpstr>Готовимся в космонавты</vt:lpstr>
      <vt:lpstr>Презентация PowerPoint</vt:lpstr>
      <vt:lpstr>Делаем зарядку</vt:lpstr>
      <vt:lpstr>Рисуем чертежи</vt:lpstr>
      <vt:lpstr>Презентация PowerPoint</vt:lpstr>
      <vt:lpstr>Конструируем ракету</vt:lpstr>
      <vt:lpstr>Презентация PowerPoint</vt:lpstr>
      <vt:lpstr>Космолеты делаем</vt:lpstr>
      <vt:lpstr>И полетели </vt:lpstr>
      <vt:lpstr>Презентация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Космическое путешествие группа «Солнышко»</dc:title>
  <dc:creator>Раиса</dc:creator>
  <cp:lastModifiedBy>Раиса</cp:lastModifiedBy>
  <cp:revision>5</cp:revision>
  <dcterms:created xsi:type="dcterms:W3CDTF">2020-04-11T09:03:34Z</dcterms:created>
  <dcterms:modified xsi:type="dcterms:W3CDTF">2020-04-11T09:48:10Z</dcterms:modified>
</cp:coreProperties>
</file>