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6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705" autoAdjust="0"/>
  </p:normalViewPr>
  <p:slideViewPr>
    <p:cSldViewPr>
      <p:cViewPr varScale="1">
        <p:scale>
          <a:sx n="83" d="100"/>
          <a:sy n="83" d="100"/>
        </p:scale>
        <p:origin x="-996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CA285-F23B-48B6-81A2-CDF24B3C7937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A579-C951-48A4-852F-53B2A330CA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CA285-F23B-48B6-81A2-CDF24B3C7937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A579-C951-48A4-852F-53B2A330CA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CA285-F23B-48B6-81A2-CDF24B3C7937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A579-C951-48A4-852F-53B2A330CADA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CA285-F23B-48B6-81A2-CDF24B3C7937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A579-C951-48A4-852F-53B2A330CAD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CA285-F23B-48B6-81A2-CDF24B3C7937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A579-C951-48A4-852F-53B2A330CA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CA285-F23B-48B6-81A2-CDF24B3C7937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A579-C951-48A4-852F-53B2A330CADA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CA285-F23B-48B6-81A2-CDF24B3C7937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A579-C951-48A4-852F-53B2A330CA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CA285-F23B-48B6-81A2-CDF24B3C7937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A579-C951-48A4-852F-53B2A330CA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CA285-F23B-48B6-81A2-CDF24B3C7937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A579-C951-48A4-852F-53B2A330CAD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CA285-F23B-48B6-81A2-CDF24B3C7937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A579-C951-48A4-852F-53B2A330CADA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CA285-F23B-48B6-81A2-CDF24B3C7937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FFA579-C951-48A4-852F-53B2A330CAD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9CFCA285-F23B-48B6-81A2-CDF24B3C7937}" type="datetimeFigureOut">
              <a:rPr lang="ru-RU" smtClean="0"/>
              <a:t>11.04.2020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0AFFA579-C951-48A4-852F-53B2A330CADA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13" Type="http://schemas.openxmlformats.org/officeDocument/2006/relationships/image" Target="../media/image11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5" Type="http://schemas.openxmlformats.org/officeDocument/2006/relationships/image" Target="../media/image13.png"/><Relationship Id="rId10" Type="http://schemas.openxmlformats.org/officeDocument/2006/relationships/image" Target="../media/image8.jpeg"/><Relationship Id="rId4" Type="http://schemas.openxmlformats.org/officeDocument/2006/relationships/image" Target="../media/image2.jpeg"/><Relationship Id="rId9" Type="http://schemas.openxmlformats.org/officeDocument/2006/relationships/image" Target="../media/image7.jpeg"/><Relationship Id="rId14" Type="http://schemas.openxmlformats.org/officeDocument/2006/relationships/image" Target="../media/image1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.jpeg"/><Relationship Id="rId2" Type="http://schemas.openxmlformats.org/officeDocument/2006/relationships/audio" Target="../media/media10.wav"/><Relationship Id="rId1" Type="http://schemas.microsoft.com/office/2007/relationships/media" Target="../media/media10.wav"/><Relationship Id="rId6" Type="http://schemas.openxmlformats.org/officeDocument/2006/relationships/image" Target="../media/image4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wav"/><Relationship Id="rId1" Type="http://schemas.microsoft.com/office/2007/relationships/media" Target="../media/media11.wav"/><Relationship Id="rId5" Type="http://schemas.openxmlformats.org/officeDocument/2006/relationships/image" Target="../media/image13.png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wav"/><Relationship Id="rId1" Type="http://schemas.microsoft.com/office/2007/relationships/media" Target="../media/media2.wav"/><Relationship Id="rId6" Type="http://schemas.openxmlformats.org/officeDocument/2006/relationships/image" Target="../media/image13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wav"/><Relationship Id="rId1" Type="http://schemas.microsoft.com/office/2007/relationships/media" Target="../media/media3.wav"/><Relationship Id="rId6" Type="http://schemas.openxmlformats.org/officeDocument/2006/relationships/image" Target="../media/image13.pn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3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wav"/><Relationship Id="rId1" Type="http://schemas.microsoft.com/office/2007/relationships/media" Target="../media/media5.wav"/><Relationship Id="rId6" Type="http://schemas.openxmlformats.org/officeDocument/2006/relationships/image" Target="../media/image13.png"/><Relationship Id="rId5" Type="http://schemas.openxmlformats.org/officeDocument/2006/relationships/image" Target="../media/image6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wav"/><Relationship Id="rId1" Type="http://schemas.microsoft.com/office/2007/relationships/media" Target="../media/media6.wav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3.png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wav"/><Relationship Id="rId1" Type="http://schemas.microsoft.com/office/2007/relationships/media" Target="../media/media8.wav"/><Relationship Id="rId6" Type="http://schemas.openxmlformats.org/officeDocument/2006/relationships/image" Target="../media/image13.png"/><Relationship Id="rId5" Type="http://schemas.openxmlformats.org/officeDocument/2006/relationships/image" Target="../media/image10.jpe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5" Type="http://schemas.openxmlformats.org/officeDocument/2006/relationships/image" Target="../media/image13.pn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8621" y="404664"/>
            <a:ext cx="7775787" cy="132452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Космическое путешествие группа «Солнышко»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Раиса\Desktop\космос\158649848515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836" y="1196752"/>
            <a:ext cx="2524125" cy="188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Раиса\Desktop\космос\1586515107638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770771"/>
            <a:ext cx="1857375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C:\Users\Раиса\Desktop\космос\158651510776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8961" y="1642597"/>
            <a:ext cx="1857375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Раиса\Desktop\космос\158651510818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94" y="4506466"/>
            <a:ext cx="1728192" cy="2304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Раиса\Desktop\космос\1586515108319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0602" y="1254389"/>
            <a:ext cx="1571029" cy="2103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7" name="Picture 7" descr="C:\Users\Раиса\Desktop\космос\1586515108390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4098722"/>
            <a:ext cx="1806991" cy="2675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C:\Users\Раиса\Desktop\космос\1586515108457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3503" y="4017968"/>
            <a:ext cx="1466638" cy="2611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 descr="C:\Users\Раиса\Desktop\космос\1586532352277.jp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5597" y="1489395"/>
            <a:ext cx="1922065" cy="2562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C:\Users\Раиса\Desktop\космос\1586515107415.jpg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452" y="4052148"/>
            <a:ext cx="1509017" cy="2675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1" name="Picture 11" descr="C:\Users\Раиса\Desktop\космос\1586515105579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0602" y="2962048"/>
            <a:ext cx="2012188" cy="1284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2" name="Picture 12" descr="C:\Users\Раиса\Desktop\космос\1586515107502.jpg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0620" y="4140728"/>
            <a:ext cx="1646647" cy="2587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45096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5194920" cy="1362480"/>
          </a:xfrm>
        </p:spPr>
        <p:txBody>
          <a:bodyPr>
            <a:normAutofit/>
          </a:bodyPr>
          <a:lstStyle/>
          <a:p>
            <a:r>
              <a:rPr lang="ru-RU" dirty="0" smtClean="0"/>
              <a:t>И полетели </a:t>
            </a:r>
            <a:endParaRPr lang="ru-RU" dirty="0"/>
          </a:p>
        </p:txBody>
      </p:sp>
      <p:pic>
        <p:nvPicPr>
          <p:cNvPr id="4" name="Picture 2" descr="C:\Users\Раиса\Desktop\космос\1586442245579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00518"/>
            <a:ext cx="2664296" cy="4837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C:\Users\Раиса\Desktop\космос\158651510878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3477" y="260648"/>
            <a:ext cx="3038475" cy="3038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7" name="Picture 3" descr="C:\Users\Раиса\Desktop\космос\158651510776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6019" y="2209073"/>
            <a:ext cx="3486695" cy="46489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5" descr="C:\Users\Раиса\Desktop\космос\1586515108186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3993331"/>
            <a:ext cx="2151058" cy="28680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167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21" name="Picture 5" descr="C:\Users\Раиса\Downloads\0015-015-Spasibo-za-vnimani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496" y="188640"/>
            <a:ext cx="8858000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9070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Готовимся в космонавты</a:t>
            </a:r>
            <a:endParaRPr lang="ru-RU" dirty="0"/>
          </a:p>
        </p:txBody>
      </p:sp>
      <p:pic>
        <p:nvPicPr>
          <p:cNvPr id="1026" name="Picture 2" descr="C:\Users\Раиса\Desktop\Новая папка (8)\1584698175662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62405"/>
            <a:ext cx="3657600" cy="4921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Раиса\Desktop\Новая папка (8)\158469817591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1507173"/>
            <a:ext cx="3888432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208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Раиса\Desktop\Новая папка (8)\158469817657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28667"/>
            <a:ext cx="4449689" cy="5932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Раиса\Desktop\Новая папка (8)\158469817750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1344" y="428667"/>
            <a:ext cx="4211136" cy="59329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84600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Делаем зарядку</a:t>
            </a:r>
            <a:endParaRPr lang="ru-RU" dirty="0"/>
          </a:p>
        </p:txBody>
      </p:sp>
      <p:pic>
        <p:nvPicPr>
          <p:cNvPr id="3074" name="Picture 2" descr="C:\Users\Раиса\Desktop\космос\1585228367094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668408"/>
            <a:ext cx="36576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Раиса\Desktop\космос\158522836742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408" y="1668408"/>
            <a:ext cx="36576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86313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Рисуем чертежи</a:t>
            </a:r>
            <a:endParaRPr lang="ru-RU" dirty="0"/>
          </a:p>
        </p:txBody>
      </p:sp>
      <p:pic>
        <p:nvPicPr>
          <p:cNvPr id="4098" name="Picture 2" descr="C:\Users\Раиса\Desktop\космос\158653235227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268708"/>
            <a:ext cx="4059932" cy="54132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Раиса\Desktop\космос\158651510831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261501"/>
            <a:ext cx="4032448" cy="53990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982269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Раиса\Desktop\космос\158651510839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337542"/>
            <a:ext cx="4392487" cy="58566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Раиса\Desktop\космос\158651510750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2695" y="307919"/>
            <a:ext cx="3327691" cy="5915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8536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Конструируем ракету</a:t>
            </a:r>
            <a:endParaRPr lang="ru-RU" dirty="0"/>
          </a:p>
        </p:txBody>
      </p:sp>
      <p:pic>
        <p:nvPicPr>
          <p:cNvPr id="6149" name="Picture 5" descr="C:\Users\Раиса\Desktop\космос\158522841828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1340768"/>
            <a:ext cx="365760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C:\Users\Раиса\Desktop\космос\158522841813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1787272"/>
            <a:ext cx="365760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1" name="Picture 7" descr="C:\Users\Раиса\Desktop\космос\1585228417749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92" y="1772816"/>
            <a:ext cx="3657601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6823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Раиса\Desktop\космос\1586515108186.jpg"/>
          <p:cNvPicPr>
            <a:picLocks noGrp="1" noChangeAspect="1" noChangeArrowheads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60648"/>
            <a:ext cx="4677072" cy="6236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C:\Users\Раиса\Desktop\космос\1586515107415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260648"/>
            <a:ext cx="3816424" cy="61369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Звук 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384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Космолеты делаем</a:t>
            </a:r>
            <a:endParaRPr lang="ru-RU" dirty="0"/>
          </a:p>
        </p:txBody>
      </p:sp>
      <p:pic>
        <p:nvPicPr>
          <p:cNvPr id="8194" name="Picture 2" descr="C:\Users\Раиса\Desktop\космос\1586515105579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704445"/>
            <a:ext cx="7560840" cy="4457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Звук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318500" y="60325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374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42</TotalTime>
  <Words>19</Words>
  <Application>Microsoft Office PowerPoint</Application>
  <PresentationFormat>Экран (4:3)</PresentationFormat>
  <Paragraphs>7</Paragraphs>
  <Slides>11</Slides>
  <Notes>0</Notes>
  <HiddenSlides>0</HiddenSlides>
  <MMClips>11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Волна</vt:lpstr>
      <vt:lpstr>Космическое путешествие группа «Солнышко» </vt:lpstr>
      <vt:lpstr>Готовимся в космонавты</vt:lpstr>
      <vt:lpstr>Презентация PowerPoint</vt:lpstr>
      <vt:lpstr>Делаем зарядку</vt:lpstr>
      <vt:lpstr>Рисуем чертежи</vt:lpstr>
      <vt:lpstr>Презентация PowerPoint</vt:lpstr>
      <vt:lpstr>Конструируем ракету</vt:lpstr>
      <vt:lpstr>Презентация PowerPoint</vt:lpstr>
      <vt:lpstr>Космолеты делаем</vt:lpstr>
      <vt:lpstr>И полетели </vt:lpstr>
      <vt:lpstr>Презентация PowerPoint</vt:lpstr>
    </vt:vector>
  </TitlesOfParts>
  <Company>Home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Космическое путешествие группа «Солнышко»</dc:title>
  <dc:creator>Раиса</dc:creator>
  <cp:lastModifiedBy>Раиса</cp:lastModifiedBy>
  <cp:revision>5</cp:revision>
  <dcterms:created xsi:type="dcterms:W3CDTF">2020-04-11T09:03:34Z</dcterms:created>
  <dcterms:modified xsi:type="dcterms:W3CDTF">2020-04-11T09:48:10Z</dcterms:modified>
</cp:coreProperties>
</file>