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3" r:id="rId3"/>
    <p:sldId id="274" r:id="rId4"/>
    <p:sldId id="257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6" r:id="rId18"/>
    <p:sldId id="280" r:id="rId19"/>
    <p:sldId id="285" r:id="rId20"/>
    <p:sldId id="279" r:id="rId21"/>
    <p:sldId id="278" r:id="rId22"/>
    <p:sldId id="277" r:id="rId23"/>
    <p:sldId id="281" r:id="rId24"/>
    <p:sldId id="282" r:id="rId25"/>
    <p:sldId id="283" r:id="rId26"/>
    <p:sldId id="284" r:id="rId27"/>
    <p:sldId id="271" r:id="rId28"/>
    <p:sldId id="272" r:id="rId29"/>
    <p:sldId id="275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5250" autoAdjust="0"/>
  </p:normalViewPr>
  <p:slideViewPr>
    <p:cSldViewPr>
      <p:cViewPr varScale="1">
        <p:scale>
          <a:sx n="82" d="100"/>
          <a:sy n="82" d="100"/>
        </p:scale>
        <p:origin x="1939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D81B0-8FC1-4C85-8200-15F7FBA18FBF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5B8346-A5C3-4AEE-9E10-F075FDB21C4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D81B0-8FC1-4C85-8200-15F7FBA18FBF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8346-A5C3-4AEE-9E10-F075FDB21C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D81B0-8FC1-4C85-8200-15F7FBA18FBF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8346-A5C3-4AEE-9E10-F075FDB21C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C6D81B0-8FC1-4C85-8200-15F7FBA18FBF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05B8346-A5C3-4AEE-9E10-F075FDB21C4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D81B0-8FC1-4C85-8200-15F7FBA18FBF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5B8346-A5C3-4AEE-9E10-F075FDB21C4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D81B0-8FC1-4C85-8200-15F7FBA18FBF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5B8346-A5C3-4AEE-9E10-F075FDB21C4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D81B0-8FC1-4C85-8200-15F7FBA18FBF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5B8346-A5C3-4AEE-9E10-F075FDB21C4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3C6D81B0-8FC1-4C85-8200-15F7FBA18FBF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5B8346-A5C3-4AEE-9E10-F075FDB21C4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D81B0-8FC1-4C85-8200-15F7FBA18FBF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8346-A5C3-4AEE-9E10-F075FDB21C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D81B0-8FC1-4C85-8200-15F7FBA18FBF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5B8346-A5C3-4AEE-9E10-F075FDB21C4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D81B0-8FC1-4C85-8200-15F7FBA18FBF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5B8346-A5C3-4AEE-9E10-F075FDB21C4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D81B0-8FC1-4C85-8200-15F7FBA18FBF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B8346-A5C3-4AEE-9E10-F075FDB21C42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Раиса\Desktop\день земли\Screenshot_20200420_1924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7132" y="93255"/>
            <a:ext cx="9211132" cy="65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Раиса\Desktop\день земли\Screenshot_20200420_19214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8770" y="2910463"/>
            <a:ext cx="2965398" cy="36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872" y="332657"/>
            <a:ext cx="3600400" cy="857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Группа «Солнышко»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Воспитатель :</a:t>
            </a:r>
            <a:r>
              <a:rPr lang="ru-RU" b="1" i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Гафиуллина</a:t>
            </a:r>
            <a:r>
              <a:rPr lang="ru-RU" b="1" i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Р.И</a:t>
            </a:r>
            <a:r>
              <a:rPr lang="ru-RU" dirty="0">
                <a:latin typeface="Calibri"/>
                <a:ea typeface="Calibri"/>
                <a:cs typeface="Times New Roman"/>
              </a:rPr>
              <a:t>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511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Раиса\Desktop\день земли\Screenshot_20200420_1916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84000" cy="6156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E:\Новая папка (8)\IMG-20200406-WA009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4001" y="1836138"/>
            <a:ext cx="3239999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Раиса\Desktop\планы лето лена\лето солнышко\20170725_09425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477017" y="2923008"/>
            <a:ext cx="4968552" cy="279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Раиса\Desktop\планы лето лена\лето солнышко\20170720_111104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429013" y="2811789"/>
            <a:ext cx="4968552" cy="301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01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Раиса\Desktop\день земли\Screenshot_20200420_1916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68560" y="-10304"/>
            <a:ext cx="8784000" cy="653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Раиса\Desktop\Новая папка (7)\IMG-20200420-WA008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6968" y="1767059"/>
            <a:ext cx="3563887" cy="476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32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Раиса\Desktop\день земли\Screenshot_20200420_1917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188640"/>
            <a:ext cx="496855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E:\Новая папка (8)\15861089525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Раиса\Desktop\Новая папка (7)\IMG_20190318_12130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08" y="3140968"/>
            <a:ext cx="4103840" cy="307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61628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9" name="Picture 3" descr="C:\Users\Раиса\Desktop\день земли\Screenshot_20200420_19185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3732" y="89445"/>
            <a:ext cx="4454920" cy="65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E:\Раиса Ивановна\WhatsApp Image 2019-10-16 at 10.20.03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9411" y="2901738"/>
            <a:ext cx="2844000" cy="3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E:\Раиса Ивановна\WhatsApp Image 2019-10-16 at 10.20.13.jpe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6572" y="2845855"/>
            <a:ext cx="2862000" cy="38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E:\Раиса Ивановна\WhatsApp Image 2019-10-14 at 10.15.05(1).jpe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0"/>
            <a:ext cx="3059068" cy="3723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E:\Раиса Ивановна\WhatsApp Image 2019-10-16 at 10.20.10.jpe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746" y="2988899"/>
            <a:ext cx="2901826" cy="386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09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Раиса\Desktop\день земли\Screenshot_20200420_192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500100"/>
            <a:ext cx="8524875" cy="578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Раиса\Desktop\Новая папка (7)\IMG-20200421-WA003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359" y="1907730"/>
            <a:ext cx="4374045" cy="437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Раиса\Desktop\Новая папка (7)\IMG-20200421-WA001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404" y="1855862"/>
            <a:ext cx="2484000" cy="441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Раиса\Desktop\Новая папка (7)\IMG-20200421-WA0035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8866" y="1907730"/>
            <a:ext cx="3065621" cy="437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72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Раиса\Desktop\день земли\Screenshot_20200420_1922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662088" cy="62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:\Новая папка (8)\15862460123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30896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Раиса\Desktop\Новая папка (7)\IMG-20200421-WA003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1692" y="1628800"/>
            <a:ext cx="3960440" cy="482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23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Раиса\Desktop\день земли\Screenshot_20200420_19224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860000" cy="64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Раиса\Desktop\Новая папка (7)\IMG-20200421-WA005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9208" y="1149504"/>
            <a:ext cx="370895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65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день земли\Screenshot_20200420_1913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9694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44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Раиса\Desktop\день земли\Screenshot_20200420_19140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608000" cy="649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Новая папка (8)\15864985864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520" y="692696"/>
            <a:ext cx="3033411" cy="492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350182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Раиса Ивановна\WhatsApp Image 2019-10-14 at 10.15.1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632000" cy="57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8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Раиса\Desktop\день земли\Screenshot_20200420_1910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03629"/>
            <a:ext cx="8496000" cy="633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160061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Раиса\Desktop\день земли\Screenshot_20200420_2215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992000" cy="603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92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аиса\Desktop\день земли\Screenshot_20200420_2217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000" cy="6047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676352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Раиса\Desktop\день земли\Screenshot_20200420_2218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000" cy="643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70765"/>
      </p:ext>
    </p:extLst>
  </p:cSld>
  <p:clrMapOvr>
    <a:masterClrMapping/>
  </p:clrMapOvr>
  <p:transition spd="slow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Раиса\Desktop\день земли\Screenshot_20200420_2216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000" cy="643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27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Раиса\Desktop\день земли\Screenshot_20200420_2216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18533"/>
            <a:ext cx="8856984" cy="662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655652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Раиса\Desktop\день земли\Screenshot_20200420_2214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550685"/>
            <a:ext cx="8640960" cy="575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958587"/>
      </p:ext>
    </p:extLst>
  </p:cSld>
  <p:clrMapOvr>
    <a:masterClrMapping/>
  </p:clrMapOvr>
  <p:transition spd="slow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Раиса\Desktop\день земли\Screenshot_20200420_1908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Раиса\Desktop\день земли\Screenshot_20200420_22185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504056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31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Раиса\Desktop\день земли\Screenshot_20200420_1923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532000" cy="623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51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Раиса\Desktop\день земли\Screenshot_20200420_1926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607882"/>
            <a:ext cx="7704000" cy="559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61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Раиса\Desktop\день земли\Screenshot_20200420_1919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920000" cy="5316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:\Раиса Ивановна\WhatsApp Image 2019-10-14 at 10.15.12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2564904"/>
            <a:ext cx="6156000" cy="346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70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аиса\Desktop\день земли\Screenshot_20200420_1925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728" y="-171400"/>
            <a:ext cx="7836272" cy="56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Раиса\Desktop\Новая папка (7)\1587487028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3326120"/>
            <a:ext cx="3352800" cy="353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57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Раиса\Downloads\29968_html_3de283b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Раиса\Downloads\0015-015-Spasibo-za-vniman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476672"/>
            <a:ext cx="5940000" cy="445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58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Раиса\Desktop\день земли\Screenshot_20200420_1923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000" cy="6352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Раиса\Desktop\Новая папка (7)\15874870282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714" y="2783744"/>
            <a:ext cx="2962275" cy="382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Раиса\Desktop\Новая папка (7)\15874870284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0670" y="404663"/>
            <a:ext cx="3333537" cy="403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аиса\Desktop\Новая папка (7)\158748702853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7412" y="3240945"/>
            <a:ext cx="30861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54442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Раиса\Desktop\день земли\Screenshot_20200420_1925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04657"/>
            <a:ext cx="8676000" cy="632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Раиса\Desktop\день земли\IMG-20200420-WA008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0808"/>
            <a:ext cx="3024336" cy="490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596058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Раиса\Desktop\день земли\Screenshot_20200420_192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884000" cy="627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Раиса\Desktop\Новая папка (7)\15874894482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2276872"/>
            <a:ext cx="2743200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Раиса\Desktop\Новая папка (7)\15874819615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21803"/>
            <a:ext cx="4446056" cy="334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208655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Раиса\Desktop\день земли\Screenshot_20200420_1919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91732"/>
            <a:ext cx="8892096" cy="664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71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Раиса\Desktop\день земли\Screenshot_20200420_1920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260648"/>
            <a:ext cx="8602211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Раиса\Desktop\день земли\IMG-20200420-WA007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9788" y="1844824"/>
            <a:ext cx="316835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Раиса\Desktop\день земли\IMG-20200420-WA0073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1844824"/>
            <a:ext cx="352800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Раиса\Desktop\Новая папка (7)\15874870278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846262"/>
            <a:ext cx="3600401" cy="482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73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Раиса\Desktop\день земли\Screenshot_20200420_1918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17665"/>
            <a:ext cx="8424000" cy="612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Раиса\Desktop\день земли\IMG-20200420-WA008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4032000" cy="537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62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Выставка</Template>
  <TotalTime>295</TotalTime>
  <Words>11</Words>
  <Application>Microsoft Office PowerPoint</Application>
  <PresentationFormat>Экран (4:3)</PresentationFormat>
  <Paragraphs>2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Arial Black</vt:lpstr>
      <vt:lpstr>Calibri</vt:lpstr>
      <vt:lpstr>Candara</vt:lpstr>
      <vt:lpstr>Tradeshow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Раиса</dc:creator>
  <cp:lastModifiedBy>татьяна попова</cp:lastModifiedBy>
  <cp:revision>16</cp:revision>
  <dcterms:created xsi:type="dcterms:W3CDTF">2020-04-20T17:37:41Z</dcterms:created>
  <dcterms:modified xsi:type="dcterms:W3CDTF">2020-04-21T21:04:45Z</dcterms:modified>
</cp:coreProperties>
</file>