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80" r:id="rId19"/>
    <p:sldId id="285" r:id="rId20"/>
    <p:sldId id="279" r:id="rId21"/>
    <p:sldId id="278" r:id="rId22"/>
    <p:sldId id="277" r:id="rId23"/>
    <p:sldId id="281" r:id="rId24"/>
    <p:sldId id="282" r:id="rId25"/>
    <p:sldId id="283" r:id="rId26"/>
    <p:sldId id="284" r:id="rId27"/>
    <p:sldId id="271" r:id="rId28"/>
    <p:sldId id="272" r:id="rId29"/>
    <p:sldId id="27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5250" autoAdjust="0"/>
  </p:normalViewPr>
  <p:slideViewPr>
    <p:cSldViewPr>
      <p:cViewPr varScale="1">
        <p:scale>
          <a:sx n="82" d="100"/>
          <a:sy n="82" d="100"/>
        </p:scale>
        <p:origin x="193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D81B0-8FC1-4C85-8200-15F7FBA18FB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8346-A5C3-4AEE-9E10-F075FDB21C4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аиса\Desktop\день земли\Screenshot_20200420_192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132" y="93255"/>
            <a:ext cx="9211132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иса\Desktop\день земли\Screenshot_20200420_1921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8770" y="2910463"/>
            <a:ext cx="2965398" cy="36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332657"/>
            <a:ext cx="3600400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Группа «Солнышко»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Воспитатель :</a:t>
            </a:r>
            <a:r>
              <a:rPr lang="ru-RU" b="1" i="1" dirty="0" err="1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Гафиуллина</a:t>
            </a:r>
            <a:r>
              <a:rPr lang="ru-RU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 Р.И</a:t>
            </a:r>
            <a:r>
              <a:rPr lang="ru-RU" dirty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51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Раиса\Desktop\день земли\Screenshot_20200420_191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000" cy="61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Новая папка (8)\IMG-20200406-WA00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001" y="1836138"/>
            <a:ext cx="323999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Раиса\Desktop\планы лето лена\лето солнышко\20170725_0942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77017" y="2923008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Раиса\Desktop\планы лето лена\лето солнышко\20170720_1111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29013" y="2811789"/>
            <a:ext cx="4968552" cy="301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Раиса\Desktop\день земли\Screenshot_20200420_191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10304"/>
            <a:ext cx="8784000" cy="65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Раиса\Desktop\Новая папка (7)\IMG-20200420-WA00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968" y="1767059"/>
            <a:ext cx="3563887" cy="476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Раиса\Desktop\день земли\Screenshot_20200420_191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9685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Новая папка (8)\1586108952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Раиса\Desktop\Новая папка (7)\IMG_20190318_1213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8" y="3140968"/>
            <a:ext cx="4103840" cy="30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61628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Раиса\Desktop\день земли\Screenshot_20200420_1918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732" y="89445"/>
            <a:ext cx="4454920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E:\Раиса Ивановна\WhatsApp Image 2019-10-16 at 10.20.03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411" y="2901738"/>
            <a:ext cx="2844000" cy="3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E:\Раиса Ивановна\WhatsApp Image 2019-10-16 at 10.20.13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6572" y="2845855"/>
            <a:ext cx="286200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E:\Раиса Ивановна\WhatsApp Image 2019-10-14 at 10.15.05(1)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3059068" cy="372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Раиса Ивановна\WhatsApp Image 2019-10-16 at 10.20.10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46" y="2988899"/>
            <a:ext cx="2901826" cy="38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Раиса\Desktop\день земли\Screenshot_20200420_192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00100"/>
            <a:ext cx="852487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аиса\Desktop\Новая папка (7)\IMG-20200421-WA00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59" y="1907730"/>
            <a:ext cx="4374045" cy="43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аиса\Desktop\Новая папка (7)\IMG-20200421-WA00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404" y="1855862"/>
            <a:ext cx="2484000" cy="44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Раиса\Desktop\Новая папка (7)\IMG-20200421-WA00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8866" y="1907730"/>
            <a:ext cx="3065621" cy="437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Раиса\Desktop\день земли\Screenshot_20200420_192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62088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Новая папка (8)\1586246012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0896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Раиса\Desktop\Новая папка (7)\IMG-20200421-WA00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692" y="1628800"/>
            <a:ext cx="3960440" cy="482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Раиса\Desktop\день земли\Screenshot_20200420_1922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860000" cy="64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аиса\Desktop\Новая папка (7)\IMG-20200421-WA00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208" y="1149504"/>
            <a:ext cx="37089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иса\Desktop\день земли\Screenshot_20200420_191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4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иса\Desktop\день земли\Screenshot_20200420_191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608000" cy="64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Новая папка (8)\15864985864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520" y="692696"/>
            <a:ext cx="3033411" cy="492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50182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Раиса Ивановна\WhatsApp Image 2019-10-14 at 10.15.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3200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аиса\Desktop\день земли\Screenshot_20200420_191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3629"/>
            <a:ext cx="8496000" cy="633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6006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Раиса\Desktop\день земли\Screenshot_20200420_221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92000" cy="60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2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аиса\Desktop\день земли\Screenshot_20200420_221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000" cy="60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76352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Раиса\Desktop\день земли\Screenshot_20200420_22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000" cy="643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0765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аиса\Desktop\день земли\Screenshot_20200420_221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000" cy="64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аиса\Desktop\день земли\Screenshot_20200420_221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8533"/>
            <a:ext cx="8856984" cy="662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65565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Раиса\Desktop\день земли\Screenshot_20200420_2214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50685"/>
            <a:ext cx="8640960" cy="575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958587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аиса\Desktop\день земли\Screenshot_20200420_190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аиса\Desktop\день земли\Screenshot_20200420_2218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0405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31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Раиса\Desktop\день земли\Screenshot_20200420_192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32000" cy="62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1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Раиса\Desktop\день земли\Screenshot_20200420_192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07882"/>
            <a:ext cx="7704000" cy="559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Раиса\Desktop\день земли\Screenshot_20200420_1919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920000" cy="531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Раиса Ивановна\WhatsApp Image 2019-10-14 at 10.15.1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6156000" cy="34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0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Раиса\Desktop\день земли\Screenshot_20200420_192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28" y="-171400"/>
            <a:ext cx="7836272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Раиса\Desktop\Новая папка (7)\1587487028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326120"/>
            <a:ext cx="3352800" cy="353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57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Раиса\Downloads\29968_html_3de283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аиса\Downloads\0015-015-Spasibo-za-vnim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940000" cy="44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Раиса\Desktop\день земли\Screenshot_20200420_192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000" cy="63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Раиса\Desktop\Новая папка (7)\15874870282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14" y="2783744"/>
            <a:ext cx="2962275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иса\Desktop\Новая папка (7)\1587487028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670" y="404663"/>
            <a:ext cx="3333537" cy="40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аиса\Desktop\Новая папка (7)\15874870285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7412" y="3240945"/>
            <a:ext cx="30861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4442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Раиса\Desktop\день земли\Screenshot_20200420_192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57"/>
            <a:ext cx="8676000" cy="63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иса\Desktop\день земли\IMG-20200420-WA00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024336" cy="490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960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Раиса\Desktop\день земли\Screenshot_20200420_192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884000" cy="627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Раиса\Desktop\Новая папка (7)\1587489448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7432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аиса\Desktop\Новая папка (7)\15874819615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1803"/>
            <a:ext cx="4446056" cy="334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0865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Раиса\Desktop\день земли\Screenshot_20200420_19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1732"/>
            <a:ext cx="8892096" cy="66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C:\Users\Раиса\Desktop\день земли\Screenshot_20200420_1920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60221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аиса\Desktop\день земли\IMG-20200420-WA00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788" y="1844824"/>
            <a:ext cx="316835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Раиса\Desktop\день земли\IMG-20200420-WA007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35280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Раиса\Desktop\Новая папка (7)\15874870278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46262"/>
            <a:ext cx="3600401" cy="48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7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аиса\Desktop\день земли\Screenshot_20200420_191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7665"/>
            <a:ext cx="8424000" cy="61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аиса\Desktop\день земли\IMG-20200420-WA008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032000" cy="53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295</TotalTime>
  <Words>11</Words>
  <Application>Microsoft Office PowerPoint</Application>
  <PresentationFormat>Экран (4:3)</PresentationFormat>
  <Paragraphs>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Candara</vt:lpstr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татьяна попова</cp:lastModifiedBy>
  <cp:revision>16</cp:revision>
  <dcterms:created xsi:type="dcterms:W3CDTF">2020-04-20T17:37:41Z</dcterms:created>
  <dcterms:modified xsi:type="dcterms:W3CDTF">2020-04-21T21:04:45Z</dcterms:modified>
</cp:coreProperties>
</file>