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72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9342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95936" y="5981700"/>
            <a:ext cx="6400800" cy="175260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 группа»Сказка»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996952"/>
            <a:ext cx="7772400" cy="175260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bg1"/>
                </a:solidFill>
                <a:latin typeface="Candara" pitchFamily="34" charset="0"/>
              </a:rPr>
              <a:t>«</a:t>
            </a:r>
            <a:r>
              <a:rPr lang="ru-RU" sz="5400" b="1" dirty="0" smtClean="0">
                <a:solidFill>
                  <a:schemeClr val="bg1"/>
                </a:solidFill>
              </a:rPr>
              <a:t>Мы встречаем Пасху»</a:t>
            </a:r>
            <a:endParaRPr lang="ru-RU" sz="5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orig.gif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243408"/>
            <a:ext cx="9144000" cy="7455212"/>
          </a:xfrm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120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95090" cy="7048777"/>
          </a:xfr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0"/>
            <a:ext cx="54864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80528" y="0"/>
            <a:ext cx="4860540" cy="7101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30832"/>
            <a:ext cx="4578350" cy="7488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-462624"/>
            <a:ext cx="4572000" cy="7320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6552" y="0"/>
            <a:ext cx="5364088" cy="7152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94771"/>
            <a:ext cx="4727848" cy="6763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64451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0"/>
            <a:ext cx="4953000" cy="66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-1270000"/>
            <a:ext cx="4572000" cy="812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29818"/>
            <a:ext cx="3923928" cy="6987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-1179512"/>
            <a:ext cx="5220072" cy="9275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1200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-165266"/>
            <a:ext cx="9144000" cy="702326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51</TotalTime>
  <Words>8</Words>
  <Application>Microsoft Office PowerPoint</Application>
  <PresentationFormat>Экран (4:3)</PresentationFormat>
  <Paragraphs>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Официальная</vt:lpstr>
      <vt:lpstr>«Мы встречаем Пасху»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Я</dc:creator>
  <cp:lastModifiedBy>Я</cp:lastModifiedBy>
  <cp:revision>7</cp:revision>
  <dcterms:created xsi:type="dcterms:W3CDTF">2020-04-17T11:04:33Z</dcterms:created>
  <dcterms:modified xsi:type="dcterms:W3CDTF">2020-04-17T12:30:04Z</dcterms:modified>
</cp:coreProperties>
</file>