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9817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группа»Сказка»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andara" pitchFamily="34" charset="0"/>
              </a:rPr>
              <a:t>«</a:t>
            </a:r>
            <a:r>
              <a:rPr lang="ru-RU" sz="5400" b="1" dirty="0" smtClean="0">
                <a:solidFill>
                  <a:schemeClr val="bg1"/>
                </a:solidFill>
              </a:rPr>
              <a:t>Мы встречаем Пасху»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45521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5090" cy="704877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5486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486054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0832"/>
            <a:ext cx="457835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462624"/>
            <a:ext cx="4572000" cy="732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5364088" cy="71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4771"/>
            <a:ext cx="4727848" cy="67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5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953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-1270000"/>
            <a:ext cx="45720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818"/>
            <a:ext cx="3923928" cy="69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-1179512"/>
            <a:ext cx="5220072" cy="927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65266"/>
            <a:ext cx="9144000" cy="7023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</TotalTime>
  <Words>8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«Мы встречаем Пасху»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7</cp:revision>
  <dcterms:created xsi:type="dcterms:W3CDTF">2020-04-17T11:04:33Z</dcterms:created>
  <dcterms:modified xsi:type="dcterms:W3CDTF">2020-04-17T12:30:04Z</dcterms:modified>
</cp:coreProperties>
</file>