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4752528" cy="178010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«Огород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на окне»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3168352" cy="936105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  №9 «Радуга»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528392" cy="48942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6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Формировать у детей знания о росте и потребности растений;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Систематизировать знания детей о значении воды в жизни человека,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растений;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Формировать умения наблюдать, ухаживать за огородными культурами, расширять и обогащать практический опыт детей.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Развивающие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Развивать любознательность, интерес к исследовательской деятельности,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экспериментированию;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Развивать творческую, познавательную активность, устойчивость внимания, наглядно – действенное мышление, мелкую и общую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моторику;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Развивать речь детей, активизировать словарь 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(корень, посадить, углубление)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Воспитывающие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Воспитывать бережное и доброе отношение 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растениям;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Воспитывать желание производить трудовые действия, помогать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взрослым;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Воспитывать интерес к познавательной деятельности.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воспитание интереса к миру растений; формирование у детей бережного и созидательного отношения к живой природе; создание условий для познавательного развития детей через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исследовательскую деятельность.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8568952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 проекта: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исследовательски - познавательный, информационно – творческий; 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групповой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Место проведения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МБДОУ  ВЦРР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«Детский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сад №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2» Группа №9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Продолжительность проекта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апрель - май 2018 год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Участники: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дети, воспитатель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2-3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проекта: 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совместно с воспитателем вырастили 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свой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огород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1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646"/>
            <a:ext cx="8640960" cy="635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ки\Группа9\P_20180427_092008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624"/>
            <a:ext cx="4487610" cy="28398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отки\Группа9\P_20180427_09225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12" y="419624"/>
            <a:ext cx="4424490" cy="27970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фотки\Группа9\P_20180427_101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3811"/>
            <a:ext cx="4032448" cy="252861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06296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огород,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что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растет! Будем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ухаживать,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будем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поливать,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будем за росточками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дружно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наблюдать!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P_20180420_093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46" y="4155674"/>
            <a:ext cx="4415602" cy="24837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_20180522_16551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166" y="-20837696"/>
            <a:ext cx="7147640" cy="104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P_20180522_16551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168352" cy="403244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_20180522_111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496000" cy="572463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86916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корзину овощей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огорода принесли.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салатов и борщей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Пригодятся нам они!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ки\Группа9\P_20180427_101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08512" cy="26007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фотки\Группа9\P_20180428_115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4752528" cy="280831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97312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огород?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хоровод.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лопатки.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Лейка с дождём.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 под листом.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порядка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Сторож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Ванятка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Пугало сердитое,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Соломою набитое.</a:t>
            </a:r>
          </a:p>
        </p:txBody>
      </p:sp>
    </p:spTree>
    <p:extLst>
      <p:ext uri="{BB962C8B-B14F-4D97-AF65-F5344CB8AC3E}">
        <p14:creationId xmlns:p14="http://schemas.microsoft.com/office/powerpoint/2010/main" val="22379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30120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наш, огород Разместили на оконце,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было с ним хлопот Чтоб получше грело солнце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сажать? Когда сажать? И от света и тепла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дате чтоб не прогадать. Зелень дружная взошла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83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Проект «Огород на окне» </vt:lpstr>
      <vt:lpstr>Цель проекта: воспитание интереса к миру растений; формирование у детей бережного и созидательного отношения к живой природе; создание условий для познавательного развития детей через проектно – исследовательскую деятельность.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«Огород на окне» </dc:title>
  <dc:creator>admin</dc:creator>
  <cp:lastModifiedBy>admin</cp:lastModifiedBy>
  <cp:revision>14</cp:revision>
  <dcterms:created xsi:type="dcterms:W3CDTF">2018-05-21T16:26:07Z</dcterms:created>
  <dcterms:modified xsi:type="dcterms:W3CDTF">2018-05-24T16:29:17Z</dcterms:modified>
</cp:coreProperties>
</file>