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592631" cy="158417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DA1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4800" dirty="0" smtClean="0">
                <a:solidFill>
                  <a:srgbClr val="FDA1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 БЕЗОПАСНОСТИ</a:t>
            </a:r>
            <a:r>
              <a:rPr lang="ru-RU" sz="4800" dirty="0">
                <a:solidFill>
                  <a:srgbClr val="FDA1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rgbClr val="FDA1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co45tula.ru/wp-content/uploads/ZViFGIfSxj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3530686" cy="356995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6309320"/>
            <a:ext cx="345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Афонина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Новая папка\Безопасность\P_20180920_100915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8" y="237378"/>
            <a:ext cx="3139217" cy="5279853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l\Desktop\Новая папка\Безопасность\P_20180920_101034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04753"/>
            <a:ext cx="3024336" cy="5376597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16959" y="444728"/>
            <a:ext cx="31228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</a:rPr>
            </a:br>
            <a:r>
              <a:rPr lang="ru-RU" dirty="0">
                <a:solidFill>
                  <a:srgbClr val="000000"/>
                </a:solidFill>
                <a:latin typeface="Arial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31839" y="2274838"/>
            <a:ext cx="28083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счёта и письма,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Рисованья, чтенья,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ребятам нужно знать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движения!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8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Dell\Desktop\Новая папка\Безопасность\P_20180920_10261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184576" cy="2916325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ll\Desktop\Новая папка\Безопасность\P_20180920_102606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5290076" cy="297566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41596" y="1412776"/>
            <a:ext cx="34583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ребятам предостережение:</a:t>
            </a:r>
          </a:p>
          <a:p>
            <a:pPr lvl="0"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Выучите срочно правила движения,</a:t>
            </a:r>
          </a:p>
          <a:p>
            <a:pPr lvl="0"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волновались каждый день родители,</a:t>
            </a:r>
          </a:p>
          <a:p>
            <a:pPr lvl="0"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спокойно мчались улицей водители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9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36712"/>
            <a:ext cx="3024187" cy="537051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Dell\Desktop\Новая папка\Безопасность\P_20180920_102633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5211321" cy="2931368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9172" y="3634099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городу, по улице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ходят просто так.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 знаешь правила,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попасть впросак.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 будь внимательным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 наперед: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имеют правила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Шофер и пешеход.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88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ll\Desktop\Новая папка\Безопасность\P_20180925_092217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6672"/>
            <a:ext cx="3284837" cy="583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Dell\Desktop\Новая папка\Безопасность\P_20180920_102856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21088"/>
            <a:ext cx="4464496" cy="25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ell\Desktop\Новая папка\Безопасность\P_20180925_092358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736304" cy="486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938592"/>
            <a:ext cx="273630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разный на дороге: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Легковой и грузовой,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и частный,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Пассажирский городской.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Arial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7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esktop\Новая папка\Безопасность\P_20180924_153608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058"/>
            <a:ext cx="4966433" cy="27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ell\Desktop\Новая папка\Безопасность\P_20180924_153619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4" y="3767596"/>
            <a:ext cx="5400600" cy="303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ell\Desktop\Новая папка\Безопасность\P_20180924_153614_HDR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06531"/>
            <a:ext cx="4830170" cy="27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3937" y="12680"/>
            <a:ext cx="39920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кто идет?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конечно, пешеход!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Пешеходом станет каждый,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пешком пойдет в поход.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дорожка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машин его спасет,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ходить по той дорожке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только пешеход!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2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Desktop\Новая папка\Безопасность\P_20180924_153851_HDR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272" y="116632"/>
            <a:ext cx="6048672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ell\Desktop\Новая папка\Безопасность\P_20180924_154127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5314"/>
            <a:ext cx="5619521" cy="316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948" y="260648"/>
            <a:ext cx="2777868" cy="224676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Славный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парень светофор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помогает.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можно перейти,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Зеленью моргает.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300192" y="4036307"/>
            <a:ext cx="2520280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сегодня пешеходы, Завтра мы – водители. Будем, дети, осторожны, Будем супер бдительны. </a:t>
            </a:r>
          </a:p>
        </p:txBody>
      </p:sp>
    </p:spTree>
    <p:extLst>
      <p:ext uri="{BB962C8B-B14F-4D97-AF65-F5344CB8AC3E}">
        <p14:creationId xmlns:p14="http://schemas.microsoft.com/office/powerpoint/2010/main" val="29253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84447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114</TotalTime>
  <Words>84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ПРАВИЛА ДОРОЖНОЙ БЕЗОПАСНОСТИ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9</cp:revision>
  <dcterms:created xsi:type="dcterms:W3CDTF">2018-10-23T08:40:49Z</dcterms:created>
  <dcterms:modified xsi:type="dcterms:W3CDTF">2018-11-01T06:56:32Z</dcterms:modified>
</cp:coreProperties>
</file>