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9263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DA1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800" dirty="0" smtClean="0">
                <a:solidFill>
                  <a:srgbClr val="FDA1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БЕЗОПАСНОСТИ</a:t>
            </a:r>
            <a:r>
              <a:rPr lang="ru-RU" sz="4800" dirty="0">
                <a:solidFill>
                  <a:srgbClr val="FDA1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FDA1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o45tula.ru/wp-content/uploads/ZViFGIfSxj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530686" cy="35699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6309320"/>
            <a:ext cx="345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Афонина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Новая папка\Безопасность\P_20180920_100915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8" y="237378"/>
            <a:ext cx="3139217" cy="527985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Новая папка\Безопасность\P_20180920_101034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04753"/>
            <a:ext cx="3024336" cy="53765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959" y="444728"/>
            <a:ext cx="3122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39" y="2274838"/>
            <a:ext cx="28083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счёта и письма,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Рисованья, чтенья,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нужно знать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Новая папка\Безопасность\P_20180920_102612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84576" cy="29163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Новая папка\Безопасность\P_20180920_10260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290076" cy="297566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1596" y="1412776"/>
            <a:ext cx="3458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ребятам предостережение: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срочно правила движения,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волновались каждый день родители,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спокойно мчались улицей водители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024187" cy="53705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Dell\Desktop\Новая папка\Безопасность\P_20180920_10263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211321" cy="293136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172" y="36340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просто так.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попасть впросак.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будь внимательным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 наперед: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Шофер и пешеход.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Desktop\Новая папка\Безопасность\P_20180925_09221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284837" cy="5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Новая папка\Безопасность\P_20180920_10285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Новая папка\Безопасность\P_20180925_092358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36304" cy="4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938592"/>
            <a:ext cx="27363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разный на дороге: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Легковой и грузовой,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 частный,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Пассажирский городской.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Новая папка\Безопасность\P_20180924_153608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058"/>
            <a:ext cx="4966433" cy="27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Новая папка\Безопасность\P_20180924_153619_HDR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" y="3767596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Новая папка\Безопасность\P_20180924_153614_HDR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06531"/>
            <a:ext cx="4830170" cy="27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3937" y="12680"/>
            <a:ext cx="3992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идет?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конечно, пешеход!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Пешеходом станет каждый,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пешком пойдет в поход.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машин его спасет,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ходить по той дорожке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только пешеход!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Новая папка\Безопасность\P_20180924_153851_HD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72" y="116632"/>
            <a:ext cx="6048672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Новая папка\Безопасность\P_20180924_154127_HDR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5314"/>
            <a:ext cx="5619521" cy="31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48" y="260648"/>
            <a:ext cx="2777868" cy="224676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парень светофор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помогает.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можно перейти,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Зеленью моргает.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00192" y="4036307"/>
            <a:ext cx="252028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пешеходы, Завтра мы – водители. Будем, дети, осторожны, Будем супер бдительны. </a:t>
            </a:r>
          </a:p>
        </p:txBody>
      </p:sp>
    </p:spTree>
    <p:extLst>
      <p:ext uri="{BB962C8B-B14F-4D97-AF65-F5344CB8AC3E}">
        <p14:creationId xmlns:p14="http://schemas.microsoft.com/office/powerpoint/2010/main" val="2925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444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84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ПРАВИЛА ДОРОЖНОЙ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9</cp:revision>
  <dcterms:created xsi:type="dcterms:W3CDTF">2018-10-23T08:40:49Z</dcterms:created>
  <dcterms:modified xsi:type="dcterms:W3CDTF">2018-11-01T06:56:32Z</dcterms:modified>
</cp:coreProperties>
</file>