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53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s://telegra.ph/file/569794890f72c76620d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340" name="AutoShape 4" descr="https://telegra.ph/file/569794890f72c76620d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344" name="Picture 8" descr="http://itd0.mycdn.me/image?id=910448207661&amp;t=20&amp;plc=MOBILE&amp;tkn=*FbHm_BYkszZZu7BV9lcAqLxcFU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714876" y="5929330"/>
            <a:ext cx="4214842" cy="92867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 ВЦРР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/с №2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группа №10 «Теремок»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дядя Буланов Николай Николаевич.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Гвардейском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парашутно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десантном Краснознаменного ордена Суворова 3 степени.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Полк имени Дмитрия Донского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г.Тула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Племянница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Курячая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Катя.</a:t>
            </a:r>
          </a:p>
        </p:txBody>
      </p:sp>
      <p:pic>
        <p:nvPicPr>
          <p:cNvPr id="30722" name="Picture 2" descr="C:\Users\1\Desktop\Новая папка (7)\IMG-20220220-WA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11957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Меркулов Алексей Александрович.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рядах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Российской Армии.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Дочка Меркулова Лиза.</a:t>
            </a:r>
          </a:p>
        </p:txBody>
      </p:sp>
      <p:pic>
        <p:nvPicPr>
          <p:cNvPr id="31746" name="Picture 2" descr="C:\Users\1\Desktop\Новая папка (7)\IMG-20220220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71546"/>
            <a:ext cx="37624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дедушка Кошелев А.А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рядах войск танковой дивизии 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1984-1985г.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Внук Кулаков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 descr="C:\Users\1\Desktop\Новая папка (7)\IMG-2022021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286458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дедушка Андреев Сергей  Владимирович.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рядах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Советской Армии.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Внучка Андреева Лера .</a:t>
            </a:r>
          </a:p>
        </p:txBody>
      </p:sp>
      <p:pic>
        <p:nvPicPr>
          <p:cNvPr id="33794" name="Picture 2" descr="C:\Users\1\Desktop\Новая папка (7)\IMG-20220220-WA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42918"/>
            <a:ext cx="3709400" cy="552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https://i.mycdn.me/i?r=AzEPZsRbOZEKgBhR0XGMT1RkQ8qhA0PgaAnMyGQZKodET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-loves.narod.ru/images/fv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Users\1\Desktop\Новая папка (7)\IMG-2022021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3880764" cy="5143536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дедушка Морозов Николай Иванович.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 служить в инженерных войсках  1979-2002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уволен по ранению.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Места службы Германия, Забайкалье, Владикавказ и Ростов .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Кавказкий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Военный Округ.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Внучка Акопян Арина.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Ткачев Иван  Александрович.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во Внутренних войсках горно-штурмовом батальоне МВД России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2009-2010г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Сын Ткачев Матвей.</a:t>
            </a:r>
          </a:p>
        </p:txBody>
      </p:sp>
      <p:pic>
        <p:nvPicPr>
          <p:cNvPr id="24578" name="Picture 2" descr="C:\Users\1\Desktop\Новая папка (7)\IMG-20220218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0005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Сенякин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Александр Алексеевич.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Военно-воздушных силах РФ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2000-2002г.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Сенякина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Снежанна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3" name="Picture 3" descr="C:\Users\1\Desktop\Новая папка (7)\IMG-20220219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2918"/>
            <a:ext cx="370405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дедушка Попов Владимир Викторович.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Германии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1988-1990г.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Чехменок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Ярослав.</a:t>
            </a:r>
          </a:p>
        </p:txBody>
      </p:sp>
      <p:pic>
        <p:nvPicPr>
          <p:cNvPr id="26626" name="Picture 2" descr="C:\Users\1\Desktop\Новая папка (7)\IMG-20220220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71480"/>
            <a:ext cx="368890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Киричук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Роман  Александрович.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бригаде ракетных войск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 Курск.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Киричук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Кирилл.</a:t>
            </a:r>
          </a:p>
        </p:txBody>
      </p:sp>
      <p:pic>
        <p:nvPicPr>
          <p:cNvPr id="28676" name="Picture 4" descr="C:\Users\1\Desktop\Новая папка (7)\IMG-20220221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375047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папа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Шушпанов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Сергей Иванович.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рядах Вооруженных Сил РФ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2003-2006г.</a:t>
            </a: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Дочка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Шушпанова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Полина.</a:t>
            </a:r>
          </a:p>
        </p:txBody>
      </p:sp>
      <p:pic>
        <p:nvPicPr>
          <p:cNvPr id="27650" name="Picture 2" descr="C:\Users\1\Desktop\Новая папка (7)\IMG-20220220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58251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s://catherineasquithgallery.com/uploads/posts/2021-02/1614380225_50-p-fon-23-fevralya-dlya-prezentatsii-svetlii-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yugoriaturklub.ru/images/frame-1466044_128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free-images.com/or/0ba2/frame_picture_frame_outline_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4186238" cy="52149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Мой дядя Курячий  Андрей Анатольевич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Проходил службу в ракетных войсках стратегического назначения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2011-2012г.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Племянница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Курячая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Катя.</a:t>
            </a:r>
          </a:p>
        </p:txBody>
      </p:sp>
      <p:pic>
        <p:nvPicPr>
          <p:cNvPr id="29698" name="Picture 2" descr="C:\Users\1\Desktop\Новая папка (7)\IMG-20220220-WA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9"/>
            <a:ext cx="4071948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240</Words>
  <Application>Microsoft Office PowerPoint</Application>
  <PresentationFormat>Экран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2022-02-21T12:09:53Z</dcterms:created>
  <dcterms:modified xsi:type="dcterms:W3CDTF">2022-02-22T06:11:44Z</dcterms:modified>
</cp:coreProperties>
</file>