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5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530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 descr="https://telegra.ph/file/569794890f72c76620d9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4340" name="AutoShape 4" descr="https://telegra.ph/file/569794890f72c76620d9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4344" name="Picture 8" descr="http://itd0.mycdn.me/image?id=910448207661&amp;t=20&amp;plc=MOBILE&amp;tkn=*FbHm_BYkszZZu7BV9lcAqLxcFU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714876" y="5929330"/>
            <a:ext cx="4214842" cy="92867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МБДОУ  ВЦРР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/с №2</a:t>
            </a:r>
          </a:p>
          <a:p>
            <a:pPr algn="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группа №10 «Теремок»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https://catherineasquithgallery.com/uploads/posts/2021-02/1614380225_50-p-fon-23-fevralya-dlya-prezentatsii-svetlii-5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https://free-images.com/or/0ba2/frame_picture_frame_outline_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4186238" cy="521497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Мой дядя Буланов Николай Николаевич.</a:t>
            </a: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Проходил службу в Гвардейском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парашутно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десантном Краснознаменного ордена Суворова 3 степени.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Полк имени Дмитрия Донского</a:t>
            </a:r>
          </a:p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г.Тула</a:t>
            </a: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Племянница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Курячая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Катя.</a:t>
            </a:r>
          </a:p>
        </p:txBody>
      </p:sp>
      <p:pic>
        <p:nvPicPr>
          <p:cNvPr id="30722" name="Picture 2" descr="C:\Users\1\Desktop\Новая папка (7)\IMG-20220220-WA00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214422"/>
            <a:ext cx="4119570" cy="4067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https://catherineasquithgallery.com/uploads/posts/2021-02/1614380225_50-p-fon-23-fevralya-dlya-prezentatsii-svetlii-5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https://free-images.com/or/0ba2/frame_picture_frame_outline_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4186238" cy="521497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Мой папа Меркулов Алексей Александрович.</a:t>
            </a: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Проходил службу в рядах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Российской Армии.</a:t>
            </a: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Дочка Меркулова Лиза.</a:t>
            </a:r>
          </a:p>
        </p:txBody>
      </p:sp>
      <p:pic>
        <p:nvPicPr>
          <p:cNvPr id="31746" name="Picture 2" descr="C:\Users\1\Desktop\Новая папка (7)\IMG-20220220-WA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071546"/>
            <a:ext cx="3762402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https://catherineasquithgallery.com/uploads/posts/2021-02/1614380225_50-p-fon-23-fevralya-dlya-prezentatsii-svetlii-5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https://free-images.com/or/0ba2/frame_picture_frame_outline_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4186238" cy="521497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Мой дедушка Кошелев А.А</a:t>
            </a: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Проходил службу в рядах войск танковой дивизии 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1984-1985г.</a:t>
            </a: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Внук Кулаков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2770" name="Picture 2" descr="C:\Users\1\Desktop\Новая папка (7)\IMG-20220219-WA0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571480"/>
            <a:ext cx="2864587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https://catherineasquithgallery.com/uploads/posts/2021-02/1614380225_50-p-fon-23-fevralya-dlya-prezentatsii-svetlii-5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https://free-images.com/or/0ba2/frame_picture_frame_outline_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4186238" cy="521497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Мой дедушка Андреев Сергей  Владимирович.</a:t>
            </a: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Проходил службу в рядах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Советской Армии.</a:t>
            </a: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Внучка Андреева Лера .</a:t>
            </a:r>
          </a:p>
        </p:txBody>
      </p:sp>
      <p:pic>
        <p:nvPicPr>
          <p:cNvPr id="33794" name="Picture 2" descr="C:\Users\1\Desktop\Новая папка (7)\IMG-20220220-WA00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642918"/>
            <a:ext cx="3709400" cy="55288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https://catherineasquithgallery.com/uploads/posts/2021-02/1614380225_50-p-fon-23-fevralya-dlya-prezentatsii-svetlii-5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18" name="Picture 2" descr="https://i.mycdn.me/i?r=AzEPZsRbOZEKgBhR0XGMT1RkQ8qhA0PgaAnMyGQZKodETK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t-loves.narod.ru/images/fv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https://catherineasquithgallery.com/uploads/posts/2021-02/1614380225_50-p-fon-23-fevralya-dlya-prezentatsii-svetlii-5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https://free-images.com/or/0ba2/frame_picture_frame_outline_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2" descr="C:\Users\1\Desktop\Новая папка (7)\IMG-20220218-WA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857232"/>
            <a:ext cx="3880764" cy="5143536"/>
          </a:xfrm>
          <a:prstGeom prst="rect">
            <a:avLst/>
          </a:prstGeom>
          <a:noFill/>
        </p:spPr>
      </p:pic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4186238" cy="5214973"/>
          </a:xfrm>
        </p:spPr>
        <p:txBody>
          <a:bodyPr>
            <a:normAutofit fontScale="92500"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Мой дедушка Морозов Николай Иванович.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Начал служить в инженерных войсках  1979-2002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уволен по ранению.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Места службы Германия, Забайкалье, Владикавказ и Ростов .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Северо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Кавказкий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Военный Округ.</a:t>
            </a: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Внучка Акопян Арина.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https://catherineasquithgallery.com/uploads/posts/2021-02/1614380225_50-p-fon-23-fevralya-dlya-prezentatsii-svetlii-5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https://free-images.com/or/0ba2/frame_picture_frame_outline_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4186238" cy="521497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Мой папа Ткачев Иван  Александрович.</a:t>
            </a: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Проходил службу во Внутренних войсках горно-штурмовом батальоне МВД России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2009-2010г</a:t>
            </a: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Сын Ткачев Матвей.</a:t>
            </a:r>
          </a:p>
        </p:txBody>
      </p:sp>
      <p:pic>
        <p:nvPicPr>
          <p:cNvPr id="24578" name="Picture 2" descr="C:\Users\1\Desktop\Новая папка (7)\IMG-20220218-WA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214422"/>
            <a:ext cx="4000500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https://catherineasquithgallery.com/uploads/posts/2021-02/1614380225_50-p-fon-23-fevralya-dlya-prezentatsii-svetlii-5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https://free-images.com/or/0ba2/frame_picture_frame_outline_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4186238" cy="5214973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Мой папа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Сенякин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Александр Алексеевич.</a:t>
            </a: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Проходил службу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Военно-воздушных силах РФ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2000-2002г.</a:t>
            </a: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Дочка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Сенякина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Снежанна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5603" name="Picture 3" descr="C:\Users\1\Desktop\Новая папка (7)\IMG-20220219-WA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642918"/>
            <a:ext cx="3704053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https://catherineasquithgallery.com/uploads/posts/2021-02/1614380225_50-p-fon-23-fevralya-dlya-prezentatsii-svetlii-5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https://free-images.com/or/0ba2/frame_picture_frame_outline_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4186238" cy="521497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Мой дедушка Попов Владимир Викторович.</a:t>
            </a: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Проходил службу в Германии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1988-1990г.</a:t>
            </a: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Внук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Чехменок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Ярослав.</a:t>
            </a:r>
          </a:p>
        </p:txBody>
      </p:sp>
      <p:pic>
        <p:nvPicPr>
          <p:cNvPr id="26626" name="Picture 2" descr="C:\Users\1\Desktop\Новая папка (7)\IMG-20220220-WA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571480"/>
            <a:ext cx="3688900" cy="5715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https://catherineasquithgallery.com/uploads/posts/2021-02/1614380225_50-p-fon-23-fevralya-dlya-prezentatsii-svetlii-5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https://free-images.com/or/0ba2/frame_picture_frame_outline_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4186238" cy="521497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Мой папа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Киричук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Роман  Александрович.</a:t>
            </a: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Проходил службу в бригаде ракетных войск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города Курск.</a:t>
            </a: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Сын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Киричук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Кирилл.</a:t>
            </a:r>
          </a:p>
        </p:txBody>
      </p:sp>
      <p:pic>
        <p:nvPicPr>
          <p:cNvPr id="28676" name="Picture 4" descr="C:\Users\1\Desktop\Новая папка (7)\IMG-20220221-WA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714356"/>
            <a:ext cx="3750477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https://catherineasquithgallery.com/uploads/posts/2021-02/1614380225_50-p-fon-23-fevralya-dlya-prezentatsii-svetlii-5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https://free-images.com/or/0ba2/frame_picture_frame_outline_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4186238" cy="5214973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Мой папа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Шушпанов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Сергей Иванович.</a:t>
            </a: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Проходил службу в рядах Вооруженных Сил РФ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 2003-2006г.</a:t>
            </a: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Дочка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Шушпанова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Полина.</a:t>
            </a:r>
          </a:p>
        </p:txBody>
      </p:sp>
      <p:pic>
        <p:nvPicPr>
          <p:cNvPr id="27650" name="Picture 2" descr="C:\Users\1\Desktop\Новая папка (7)\IMG-20220220-WA00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571480"/>
            <a:ext cx="3582512" cy="5715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https://catherineasquithgallery.com/uploads/posts/2021-02/1614380225_50-p-fon-23-fevralya-dlya-prezentatsii-svetlii-5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https://yugoriaturklub.ru/images/frame-1466044_12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https://free-images.com/or/0ba2/frame_picture_frame_outline_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4186238" cy="521497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Мой дядя Курячий  Андрей Анатольевич</a:t>
            </a: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Проходил службу в ракетных войсках стратегического назначения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2011-2012г.</a:t>
            </a: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Племянница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Курячая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Катя.</a:t>
            </a:r>
          </a:p>
        </p:txBody>
      </p:sp>
      <p:pic>
        <p:nvPicPr>
          <p:cNvPr id="29698" name="Picture 2" descr="C:\Users\1\Desktop\Новая папка (7)\IMG-20220220-WA0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642919"/>
            <a:ext cx="4071948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240</Words>
  <Application>Microsoft Office PowerPoint</Application>
  <PresentationFormat>Экран (4:3)</PresentationFormat>
  <Paragraphs>98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15</cp:revision>
  <dcterms:created xsi:type="dcterms:W3CDTF">2022-02-21T12:09:53Z</dcterms:created>
  <dcterms:modified xsi:type="dcterms:W3CDTF">2022-02-22T06:11:44Z</dcterms:modified>
</cp:coreProperties>
</file>