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CCFFCC"/>
    <a:srgbClr val="FFFF99"/>
    <a:srgbClr val="FF9900"/>
    <a:srgbClr val="0000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traspaso\IMAGES EML (MARC FINLEY)\A_BIBLE\A040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99"/>
                </a:solidFill>
                <a:effectLst>
                  <a:outerShdw blurRad="50800" dist="38100" algn="l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rgbClr val="FFFF99"/>
                </a:solidFill>
                <a:effectLst>
                  <a:outerShdw blurRad="50800" dist="38100" algn="l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rgbClr val="FFFF99"/>
                </a:solidFill>
                <a:effectLst>
                  <a:outerShdw blurRad="50800" dist="38100" algn="l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rgbClr val="FFFF99"/>
                </a:solidFill>
                <a:effectLst>
                  <a:outerShdw blurRad="50800" dist="38100" algn="l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rgbClr val="FFFF99"/>
                </a:solidFill>
                <a:effectLst>
                  <a:outerShdw blurRad="50800" dist="38100" algn="l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9 Imagen" descr="Imagen1.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42908" y="-142900"/>
            <a:ext cx="9429815" cy="71438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Haga clic para modificar el estilo de título del patrón</a:t>
            </a:r>
            <a:endParaRPr lang="ru-RU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Haga clic para modificar el estilo de texto del patrón</a:t>
            </a:r>
          </a:p>
          <a:p>
            <a:pPr lvl="1"/>
            <a:r>
              <a:rPr lang="ru-RU"/>
              <a:t>Segundo nivel</a:t>
            </a:r>
          </a:p>
          <a:p>
            <a:pPr lvl="2"/>
            <a:r>
              <a:rPr lang="ru-RU"/>
              <a:t>Tercer nivel</a:t>
            </a:r>
          </a:p>
          <a:p>
            <a:pPr lvl="3"/>
            <a:r>
              <a:rPr lang="ru-RU"/>
              <a:t>Cuarto nivel</a:t>
            </a:r>
          </a:p>
          <a:p>
            <a:pPr lvl="4"/>
            <a:r>
              <a:rPr lang="ru-RU"/>
              <a:t>Quinto nivel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D4BAD-6AFA-43A1-A788-D2E9971AD032}" type="datetimeFigureOut">
              <a:rPr lang="ru-RU" smtClean="0"/>
              <a:pPr/>
              <a:t>19.04.2020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56F80-7F35-47F5-8FB5-4751C45C09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ln>
            <a:solidFill>
              <a:sysClr val="windowText" lastClr="000000"/>
            </a:solidFill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ln>
            <a:solidFill>
              <a:sysClr val="windowText" lastClr="000000"/>
            </a:solidFill>
          </a:ln>
          <a:solidFill>
            <a:srgbClr val="FF99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600" b="1" kern="1200">
          <a:ln>
            <a:solidFill>
              <a:sysClr val="windowText" lastClr="000000"/>
            </a:solidFill>
          </a:ln>
          <a:solidFill>
            <a:srgbClr val="FF99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ln>
            <a:solidFill>
              <a:sysClr val="windowText" lastClr="000000"/>
            </a:solidFill>
          </a:ln>
          <a:solidFill>
            <a:srgbClr val="FF99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ln>
            <a:solidFill>
              <a:sysClr val="windowText" lastClr="000000"/>
            </a:solidFill>
          </a:ln>
          <a:solidFill>
            <a:srgbClr val="FF99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ln>
            <a:solidFill>
              <a:sysClr val="windowText" lastClr="000000"/>
            </a:solidFill>
          </a:ln>
          <a:solidFill>
            <a:srgbClr val="FF99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41.pn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548680"/>
            <a:ext cx="4680520" cy="2016224"/>
          </a:xfrm>
        </p:spPr>
        <p:txBody>
          <a:bodyPr/>
          <a:lstStyle/>
          <a:p>
            <a:r>
              <a:rPr lang="ru-RU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Светлая Пасха</a:t>
            </a:r>
            <a:br>
              <a:rPr lang="es-E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sz="5400" dirty="0">
              <a:solidFill>
                <a:srgbClr val="FFC0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6165304"/>
            <a:ext cx="4460218" cy="360040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Афонина Т.А.</a:t>
            </a:r>
            <a:endParaRPr lang="es-ES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078" y="3903751"/>
            <a:ext cx="3761558" cy="2822693"/>
          </a:xfrm>
          <a:prstGeom prst="rect">
            <a:avLst/>
          </a:prstGeom>
        </p:spPr>
      </p:pic>
      <p:pic>
        <p:nvPicPr>
          <p:cNvPr id="9" name="Pashalnye_pesni_-_Govoryat_chto_v_mire_net_chudes_Detskij_hor_Snezhinki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5267.1"/>
                  <p14:bmkLst>
                    <p14:bmk name="Закладка 1" time="8025.3723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227">
        <p14:reveal/>
      </p:transition>
    </mc:Choice>
    <mc:Fallback xmlns="">
      <p:transition spd="slow" advTm="5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545" y="476672"/>
            <a:ext cx="3377477" cy="4511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6" y="0"/>
            <a:ext cx="3429000" cy="3429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6" y="5160034"/>
            <a:ext cx="5148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Яйцо пасхальное раскрасим</a:t>
            </a:r>
          </a:p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И маме с папою  подарим-</a:t>
            </a:r>
          </a:p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Со светлой Пасхою поздравим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.!!!</a:t>
            </a:r>
            <a:endParaRPr lang="ru-RU" sz="1100" b="1" i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2302" y="332656"/>
            <a:ext cx="3281698" cy="58341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73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04">
        <p14:reveal/>
      </p:transition>
    </mc:Choice>
    <mc:Fallback xmlns="">
      <p:transition spd="slow" advTm="10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0" y="9696"/>
            <a:ext cx="3377693" cy="45035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4698" y="2700919"/>
            <a:ext cx="2288853" cy="4069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672" y="76627"/>
            <a:ext cx="2952328" cy="5248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345" y="5013176"/>
            <a:ext cx="38645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- Пасха – праздник самый светлый!</a:t>
            </a:r>
          </a:p>
          <a:p>
            <a:pPr algn="just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А яйцо, известно мне, 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Символ жизни на земле!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9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650">
        <p14:reveal/>
      </p:transition>
    </mc:Choice>
    <mc:Fallback xmlns="">
      <p:transition spd="slow" advTm="10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130324"/>
            <a:ext cx="2197510" cy="45811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09054" y="4011625"/>
            <a:ext cx="1713931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856" y="102919"/>
            <a:ext cx="3273828" cy="4365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16632"/>
            <a:ext cx="2455371" cy="43651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95936" y="4711452"/>
            <a:ext cx="500404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светлое Христово Воскресенье На душе пусть будет чисто и светло! Будет хлебосольным угощенье, Солнце дарит радость и тепло!</a:t>
            </a:r>
            <a:br>
              <a:rPr lang="ru-RU" dirty="0"/>
            </a:b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498738"/>
      </p:ext>
    </p:extLst>
  </p:cSld>
  <p:clrMapOvr>
    <a:masterClrMapping/>
  </p:clrMapOvr>
  <p:transition spd="slow" advTm="1144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620688"/>
            <a:ext cx="2779425" cy="5794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0"/>
            <a:ext cx="3573016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3947603"/>
            <a:ext cx="2822099" cy="2822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879835"/>
      </p:ext>
    </p:extLst>
  </p:cSld>
  <p:clrMapOvr>
    <a:masterClrMapping/>
  </p:clrMapOvr>
  <p:transition spd="slow" advTm="101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049" y="2316823"/>
            <a:ext cx="3363838" cy="4485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590" y="23446"/>
            <a:ext cx="3170654" cy="5408350"/>
          </a:xfrm>
          <a:prstGeom prst="rect">
            <a:avLst/>
          </a:prstGeom>
        </p:spPr>
      </p:pic>
      <p:pic>
        <p:nvPicPr>
          <p:cNvPr id="2" name="VID-20200417-WA010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-998801" y="1366952"/>
            <a:ext cx="5236945" cy="2880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598823"/>
      </p:ext>
    </p:extLst>
  </p:cSld>
  <p:clrMapOvr>
    <a:masterClrMapping/>
  </p:clrMapOvr>
  <p:transition spd="slow" advTm="1142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213098"/>
      </p:ext>
    </p:extLst>
  </p:cSld>
  <p:clrMapOvr>
    <a:masterClrMapping/>
  </p:clrMapOvr>
  <p:transition spd="slow" advTm="50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1" y="4523028"/>
            <a:ext cx="3113296" cy="23349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75417" y="25911"/>
            <a:ext cx="581562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Когда-то традиции передавались в семье из поколения в поколение – «из уст в уста», «от сердца к сердцу». </a:t>
            </a:r>
          </a:p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Народные праздники знакомят детей с существующими традициями и обычаями русского народа, помогают донести до ребёнка высокие нравственные идеалы. Мы, взрослые должны познакомить детей с историей нашей Родины, научить пользоваться богатством культурных традиций.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634">
        <p14:reveal/>
      </p:transition>
    </mc:Choice>
    <mc:Fallback xmlns="">
      <p:transition spd="slow" advTm="96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76672"/>
            <a:ext cx="4176464" cy="55686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828600" y="3113710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На столе кулич душистый,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Горка крашенных яиц,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В этот праздник, светлый, чистый</a:t>
            </a: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Не увидишь хмурых лиц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4581128"/>
            <a:ext cx="2843808" cy="2136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17602"/>
            <a:ext cx="3419872" cy="2564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48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303">
        <p14:reveal/>
      </p:transition>
    </mc:Choice>
    <mc:Fallback xmlns="">
      <p:transition spd="slow" advTm="9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0"/>
            <a:ext cx="4668011" cy="3501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764704"/>
            <a:ext cx="3867894" cy="51571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3933056"/>
            <a:ext cx="4379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яркая раскраска,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домой  явилась пасха.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Принесла в своём лукошке,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Яйца, булочки, лепёшки, 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Пироги , блины и чай.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Пасху весело встречай!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24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00">
        <p14:reveal/>
      </p:transition>
    </mc:Choice>
    <mc:Fallback xmlns="">
      <p:transition spd="slow" advTm="8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377"/>
            <a:ext cx="3635896" cy="4847861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751" y="231896"/>
            <a:ext cx="2949792" cy="393305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469291"/>
            <a:ext cx="3022434" cy="5373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293096"/>
            <a:ext cx="3491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 Христос и верят люди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Коль расстанемся со злом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Жизнь продлится. Вечным будет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Мир с любовью и добром</a:t>
            </a:r>
            <a:endParaRPr lang="ru-RU" sz="2000" b="1" i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439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151">
        <p14:reveal/>
      </p:transition>
    </mc:Choice>
    <mc:Fallback xmlns="">
      <p:transition spd="slow" advTm="14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3199574" cy="4437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519" y="1124744"/>
            <a:ext cx="2561481" cy="4553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574" y="2492896"/>
            <a:ext cx="3273828" cy="43651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9575" y="404664"/>
            <a:ext cx="3273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Теплом лучей пришла весна,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Кулич и пасху принесла.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Красиво яйца расписала,</a:t>
            </a:r>
            <a:b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нами Бога прославляла!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07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50">
        <p14:reveal/>
      </p:transition>
    </mc:Choice>
    <mc:Fallback xmlns="">
      <p:transition spd="slow" advTm="12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156" y="0"/>
            <a:ext cx="3057804" cy="4077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7504" y="2038536"/>
            <a:ext cx="3381840" cy="45091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88640"/>
            <a:ext cx="2841780" cy="37890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19593" y="4223171"/>
            <a:ext cx="27760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В светлый праздник Воскресенья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Подарю своим друзьям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По яичку, с поздравленьем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И скажу: «Раскрасил сам»</a:t>
            </a:r>
            <a:endParaRPr lang="ru-RU" sz="2000" b="1" i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5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22">
        <p14:reveal/>
      </p:transition>
    </mc:Choice>
    <mc:Fallback xmlns="">
      <p:transition spd="slow" advTm="12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358593"/>
            <a:ext cx="4669941" cy="34994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634" y="12613"/>
            <a:ext cx="3294366" cy="4392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4" y="0"/>
            <a:ext cx="3048344" cy="40644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0526" y="116632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Пасха. Празднично кругом. Чистотой сверкает дом. Вербы на столе и пасха… Так светло и так прекрасно!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1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435">
        <p14:reveal/>
      </p:transition>
    </mc:Choice>
    <mc:Fallback xmlns="">
      <p:transition spd="slow" advTm="9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8" y="81033"/>
            <a:ext cx="2981202" cy="5303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934" y="116632"/>
            <a:ext cx="3645724" cy="48650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061" y="2768622"/>
            <a:ext cx="3075806" cy="41010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1179" y="548680"/>
            <a:ext cx="4845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кулич душистый, Горка крашеных яиц. В этот праздник светлый, чистый Не увидишь хмурых лиц.</a:t>
            </a:r>
            <a:b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765">
        <p14:reveal/>
      </p:transition>
    </mc:Choice>
    <mc:Fallback xmlns="">
      <p:transition spd="slow" advTm="97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1|1.8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6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0.9|1.2|1.3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5|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.5|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2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1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4|2.1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|2.1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1|1.4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8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7|1.8"/>
</p:tagLst>
</file>

<file path=ppt/theme/theme1.xml><?xml version="1.0" encoding="utf-8"?>
<a:theme xmlns:a="http://schemas.openxmlformats.org/drawingml/2006/main" name="TP101981305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C26828E-8360-4278-8637-D7102B0EA6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Иисусом Христом</Template>
  <TotalTime>290</TotalTime>
  <Words>345</Words>
  <Application>Microsoft Office PowerPoint</Application>
  <PresentationFormat>Экран (4:3)</PresentationFormat>
  <Paragraphs>26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TP101981305_template</vt:lpstr>
      <vt:lpstr>Светлая Пасха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</dc:title>
  <dc:subject/>
  <dc:creator>admin</dc:creator>
  <cp:keywords/>
  <dc:description/>
  <cp:lastModifiedBy>татьяна попова</cp:lastModifiedBy>
  <cp:revision>21</cp:revision>
  <dcterms:created xsi:type="dcterms:W3CDTF">2020-04-17T18:22:21Z</dcterms:created>
  <dcterms:modified xsi:type="dcterms:W3CDTF">2020-04-18T22:40:53Z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TC023967809991</vt:lpwstr>
  </property>
</Properties>
</file>