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71" r:id="rId6"/>
    <p:sldId id="270" r:id="rId7"/>
    <p:sldId id="269" r:id="rId8"/>
    <p:sldId id="268" r:id="rId9"/>
    <p:sldId id="267" r:id="rId10"/>
    <p:sldId id="273" r:id="rId11"/>
    <p:sldId id="284" r:id="rId12"/>
    <p:sldId id="266" r:id="rId13"/>
    <p:sldId id="265" r:id="rId14"/>
    <p:sldId id="264" r:id="rId15"/>
    <p:sldId id="263" r:id="rId16"/>
    <p:sldId id="274" r:id="rId17"/>
    <p:sldId id="276" r:id="rId18"/>
    <p:sldId id="277" r:id="rId19"/>
    <p:sldId id="279" r:id="rId20"/>
    <p:sldId id="280" r:id="rId21"/>
    <p:sldId id="278" r:id="rId22"/>
    <p:sldId id="281" r:id="rId23"/>
    <p:sldId id="282" r:id="rId24"/>
    <p:sldId id="259" r:id="rId25"/>
    <p:sldId id="262" r:id="rId26"/>
    <p:sldId id="261" r:id="rId27"/>
    <p:sldId id="260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02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706C-1E4C-43E8-88E7-594F98BAF1FB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9A4A-48F9-4897-BE3D-F27C4EA6E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706C-1E4C-43E8-88E7-594F98BAF1FB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9A4A-48F9-4897-BE3D-F27C4EA6E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706C-1E4C-43E8-88E7-594F98BAF1FB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9A4A-48F9-4897-BE3D-F27C4EA6E05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706C-1E4C-43E8-88E7-594F98BAF1FB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9A4A-48F9-4897-BE3D-F27C4EA6E05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706C-1E4C-43E8-88E7-594F98BAF1FB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9A4A-48F9-4897-BE3D-F27C4EA6E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706C-1E4C-43E8-88E7-594F98BAF1FB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9A4A-48F9-4897-BE3D-F27C4EA6E05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706C-1E4C-43E8-88E7-594F98BAF1FB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9A4A-48F9-4897-BE3D-F27C4EA6E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706C-1E4C-43E8-88E7-594F98BAF1FB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9A4A-48F9-4897-BE3D-F27C4EA6E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706C-1E4C-43E8-88E7-594F98BAF1FB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9A4A-48F9-4897-BE3D-F27C4EA6E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706C-1E4C-43E8-88E7-594F98BAF1FB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9A4A-48F9-4897-BE3D-F27C4EA6E05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706C-1E4C-43E8-88E7-594F98BAF1FB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9A4A-48F9-4897-BE3D-F27C4EA6E05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BF3706C-1E4C-43E8-88E7-594F98BAF1FB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B659A4A-48F9-4897-BE3D-F27C4EA6E05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8064" y="260648"/>
            <a:ext cx="3744416" cy="6768752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en-US" i="1" dirty="0" err="1" smtClean="0">
                <a:solidFill>
                  <a:srgbClr val="C00000"/>
                </a:solidFill>
              </a:rPr>
              <a:t>Был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>
                <a:solidFill>
                  <a:srgbClr val="C00000"/>
                </a:solidFill>
              </a:rPr>
              <a:t>великий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 err="1">
                <a:solidFill>
                  <a:srgbClr val="C00000"/>
                </a:solidFill>
              </a:rPr>
              <a:t>день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 err="1">
                <a:solidFill>
                  <a:srgbClr val="C00000"/>
                </a:solidFill>
              </a:rPr>
              <a:t>Победы</a:t>
            </a:r>
            <a:r>
              <a:rPr lang="en-US" i="1" dirty="0">
                <a:solidFill>
                  <a:srgbClr val="C00000"/>
                </a:solidFill>
              </a:rPr>
              <a:t/>
            </a:r>
            <a:br>
              <a:rPr lang="en-US" i="1" dirty="0">
                <a:solidFill>
                  <a:srgbClr val="C00000"/>
                </a:solidFill>
              </a:rPr>
            </a:br>
            <a:r>
              <a:rPr lang="en-US" i="1" dirty="0" err="1">
                <a:solidFill>
                  <a:srgbClr val="C00000"/>
                </a:solidFill>
              </a:rPr>
              <a:t>Много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 err="1">
                <a:solidFill>
                  <a:srgbClr val="C00000"/>
                </a:solidFill>
              </a:rPr>
              <a:t>лет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 err="1">
                <a:solidFill>
                  <a:srgbClr val="C00000"/>
                </a:solidFill>
              </a:rPr>
              <a:t>тому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 err="1">
                <a:solidFill>
                  <a:srgbClr val="C00000"/>
                </a:solidFill>
              </a:rPr>
              <a:t>назад</a:t>
            </a:r>
            <a:r>
              <a:rPr lang="en-US" i="1" dirty="0">
                <a:solidFill>
                  <a:srgbClr val="C00000"/>
                </a:solidFill>
              </a:rPr>
              <a:t/>
            </a:r>
            <a:br>
              <a:rPr lang="en-US" i="1" dirty="0">
                <a:solidFill>
                  <a:srgbClr val="C00000"/>
                </a:solidFill>
              </a:rPr>
            </a:br>
            <a:r>
              <a:rPr lang="en-US" i="1" dirty="0" err="1">
                <a:solidFill>
                  <a:srgbClr val="C00000"/>
                </a:solidFill>
              </a:rPr>
              <a:t>День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 err="1">
                <a:solidFill>
                  <a:srgbClr val="C00000"/>
                </a:solidFill>
              </a:rPr>
              <a:t>Победы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 err="1">
                <a:solidFill>
                  <a:srgbClr val="C00000"/>
                </a:solidFill>
              </a:rPr>
              <a:t>помнят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 err="1">
                <a:solidFill>
                  <a:srgbClr val="C00000"/>
                </a:solidFill>
              </a:rPr>
              <a:t>деды</a:t>
            </a:r>
            <a:r>
              <a:rPr lang="en-US" i="1" dirty="0">
                <a:solidFill>
                  <a:srgbClr val="C00000"/>
                </a:solidFill>
              </a:rPr>
              <a:t>,</a:t>
            </a:r>
            <a:br>
              <a:rPr lang="en-US" i="1" dirty="0">
                <a:solidFill>
                  <a:srgbClr val="C00000"/>
                </a:solidFill>
              </a:rPr>
            </a:br>
            <a:r>
              <a:rPr lang="en-US" i="1" dirty="0" err="1">
                <a:solidFill>
                  <a:srgbClr val="C00000"/>
                </a:solidFill>
              </a:rPr>
              <a:t>Знает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 err="1">
                <a:solidFill>
                  <a:srgbClr val="C00000"/>
                </a:solidFill>
              </a:rPr>
              <a:t>каждый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 err="1">
                <a:solidFill>
                  <a:srgbClr val="C00000"/>
                </a:solidFill>
              </a:rPr>
              <a:t>из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 err="1">
                <a:solidFill>
                  <a:srgbClr val="C00000"/>
                </a:solidFill>
              </a:rPr>
              <a:t>внучат</a:t>
            </a:r>
            <a:r>
              <a:rPr lang="en-US" i="1" dirty="0">
                <a:solidFill>
                  <a:srgbClr val="C00000"/>
                </a:solidFill>
              </a:rPr>
              <a:t>.</a:t>
            </a:r>
            <a:br>
              <a:rPr lang="en-US" i="1" dirty="0">
                <a:solidFill>
                  <a:srgbClr val="C00000"/>
                </a:solidFill>
              </a:rPr>
            </a:br>
            <a:r>
              <a:rPr lang="ru-RU" sz="2400" dirty="0" err="1" smtClean="0">
                <a:solidFill>
                  <a:srgbClr val="465E9C"/>
                </a:solidFill>
                <a:latin typeface="Arial"/>
                <a:ea typeface="+mn-ea"/>
                <a:cs typeface="+mn-cs"/>
              </a:rPr>
              <a:t>Воспиталель</a:t>
            </a:r>
            <a:r>
              <a:rPr lang="ru-RU" sz="2400" dirty="0" smtClean="0">
                <a:solidFill>
                  <a:srgbClr val="465E9C"/>
                </a:solidFill>
                <a:latin typeface="Arial"/>
                <a:ea typeface="+mn-ea"/>
                <a:cs typeface="+mn-cs"/>
              </a:rPr>
              <a:t>:</a:t>
            </a:r>
            <a:br>
              <a:rPr lang="ru-RU" sz="2400" dirty="0" smtClean="0">
                <a:solidFill>
                  <a:srgbClr val="465E9C"/>
                </a:solidFill>
                <a:latin typeface="Arial"/>
                <a:ea typeface="+mn-ea"/>
                <a:cs typeface="+mn-cs"/>
              </a:rPr>
            </a:br>
            <a:r>
              <a:rPr lang="ru-RU" sz="2400" dirty="0" smtClean="0">
                <a:solidFill>
                  <a:srgbClr val="465E9C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rgbClr val="465E9C"/>
                </a:solidFill>
                <a:latin typeface="Arial"/>
                <a:ea typeface="+mn-ea"/>
                <a:cs typeface="+mn-cs"/>
              </a:rPr>
              <a:t>Гафиуллина</a:t>
            </a:r>
            <a:r>
              <a:rPr lang="ru-RU" sz="2400" dirty="0">
                <a:solidFill>
                  <a:srgbClr val="465E9C"/>
                </a:solidFill>
                <a:latin typeface="Arial"/>
                <a:ea typeface="+mn-ea"/>
                <a:cs typeface="+mn-cs"/>
              </a:rPr>
              <a:t> Р.И.</a:t>
            </a:r>
            <a:br>
              <a:rPr lang="ru-RU" sz="2400" dirty="0">
                <a:solidFill>
                  <a:srgbClr val="465E9C"/>
                </a:solidFill>
                <a:latin typeface="Arial"/>
                <a:ea typeface="+mn-ea"/>
                <a:cs typeface="+mn-cs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F:\для презентации\WhatsApp Image 2020-02-25 at 10.26.5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720233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80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F:\для презентации\WhatsApp Image 2020-02-25 at 10.24.3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612"/>
            <a:ext cx="8784976" cy="620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Раиса\Documents\война\9 v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1112"/>
            <a:ext cx="8712968" cy="64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для презентации\WhatsApp Image 2020-02-25 at 10.24.33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8639"/>
            <a:ext cx="4680520" cy="648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для презентации\WhatsApp Image 2020-02-25 at 10.24.31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38"/>
            <a:ext cx="4536504" cy="668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69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6176" y="4725143"/>
            <a:ext cx="2124224" cy="14010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819472"/>
            <a:ext cx="3816424" cy="7665707"/>
          </a:xfrm>
        </p:spPr>
        <p:txBody>
          <a:bodyPr>
            <a:normAutofit/>
          </a:bodyPr>
          <a:lstStyle/>
          <a:p>
            <a:r>
              <a:rPr lang="en-US" sz="3600" i="1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Сияет</a:t>
            </a:r>
            <a:r>
              <a:rPr lang="en-US" sz="3600" i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солнце</a:t>
            </a:r>
            <a:r>
              <a:rPr lang="en-US" sz="3600" i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в </a:t>
            </a:r>
            <a:r>
              <a:rPr lang="en-US" sz="3600" i="1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день</a:t>
            </a:r>
            <a:r>
              <a:rPr lang="en-US" sz="3600" i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Победы</a:t>
            </a:r>
            <a:r>
              <a:rPr lang="en-US" sz="3600" i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/>
            </a:r>
            <a:br>
              <a:rPr lang="en-US" sz="3600" i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en-US" sz="3600" i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И </a:t>
            </a:r>
            <a:r>
              <a:rPr lang="en-US" sz="3600" i="1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будет</a:t>
            </a:r>
            <a:r>
              <a:rPr lang="en-US" sz="3600" i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нам</a:t>
            </a:r>
            <a:r>
              <a:rPr lang="en-US" sz="3600" i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всегда</a:t>
            </a:r>
            <a:r>
              <a:rPr lang="en-US" sz="3600" i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светить</a:t>
            </a:r>
            <a:r>
              <a:rPr lang="en-US" sz="3600" i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.</a:t>
            </a:r>
            <a:br>
              <a:rPr lang="en-US" sz="3600" i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en-US" sz="3600" i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В </a:t>
            </a:r>
            <a:r>
              <a:rPr lang="en-US" sz="3600" i="1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боях</a:t>
            </a:r>
            <a:r>
              <a:rPr lang="en-US" sz="3600" i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жестких</a:t>
            </a:r>
            <a:r>
              <a:rPr lang="en-US" sz="3600" i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наши</a:t>
            </a:r>
            <a:r>
              <a:rPr lang="en-US" sz="3600" i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деды</a:t>
            </a:r>
            <a:r>
              <a:rPr lang="en-US" sz="3600" i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/>
            </a:r>
            <a:br>
              <a:rPr lang="en-US" sz="3600" i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en-US" sz="3600" i="1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Врага</a:t>
            </a:r>
            <a:r>
              <a:rPr lang="en-US" sz="3600" i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сумели</a:t>
            </a:r>
            <a:r>
              <a:rPr lang="en-US" sz="3600" i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победить</a:t>
            </a:r>
            <a:r>
              <a:rPr lang="en-US" sz="3600" i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.</a:t>
            </a:r>
            <a:br>
              <a:rPr lang="en-US" sz="3600" i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endParaRPr lang="ru-RU" sz="3600" dirty="0"/>
          </a:p>
        </p:txBody>
      </p:sp>
      <p:pic>
        <p:nvPicPr>
          <p:cNvPr id="3075" name="Picture 3" descr="F:\для презентации\WhatsApp Image 2020-02-25 at 10.24.38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730" y="-11765"/>
            <a:ext cx="5206141" cy="66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47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для презентации\WhatsApp Image 2020-02-25 at 10.24.38 (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68052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для презентации\WhatsApp Image 2020-02-25 at 10.25.2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4680519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для презентации\WhatsApp Image 2020-02-25 at 10.26.4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8639"/>
            <a:ext cx="4392488" cy="648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76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для презентации\WhatsApp Image 2020-02-25 at 10.26.49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8640"/>
            <a:ext cx="468052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для презентации\WhatsApp Image 2020-02-25 at 10.26.52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66" y="188639"/>
            <a:ext cx="4079102" cy="651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ПОБЕДА</a:t>
            </a:r>
            <a:r>
              <a:rPr lang="ru-RU" dirty="0"/>
              <a:t/>
            </a:r>
            <a:br>
              <a:rPr lang="ru-RU" dirty="0"/>
            </a:br>
            <a:r>
              <a:rPr lang="ru-RU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Times New Roman" pitchFamily="18" charset="0"/>
              </a:rPr>
              <a:t>«</a:t>
            </a: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Times New Roman" pitchFamily="18" charset="0"/>
              </a:rPr>
              <a:t>Знамя Победы» – штурмовой флаг, поднятый над зданием рейхстага в городе Берлине советскими воинами .</a:t>
            </a:r>
            <a:b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 descr="https://inshe.tv/wp-content/uploads/2018/05/8-15.jpg"/>
          <p:cNvPicPr>
            <a:picLocks noGrp="1"/>
          </p:cNvPicPr>
          <p:nvPr>
            <p:ph idx="1"/>
          </p:nvPr>
        </p:nvPicPr>
        <p:blipFill>
          <a:blip r:embed="rId2" cstate="print"/>
          <a:srcRect b="5229"/>
          <a:stretch>
            <a:fillRect/>
          </a:stretch>
        </p:blipFill>
        <p:spPr bwMode="auto">
          <a:xfrm>
            <a:off x="251520" y="1700808"/>
            <a:ext cx="8640960" cy="4752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848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64088" y="260648"/>
            <a:ext cx="3779912" cy="3600400"/>
          </a:xfrm>
        </p:spPr>
        <p:txBody>
          <a:bodyPr>
            <a:normAutofit/>
          </a:bodyPr>
          <a:lstStyle/>
          <a:p>
            <a:r>
              <a:rPr lang="en-US" sz="2000" i="1" dirty="0">
                <a:solidFill>
                  <a:schemeClr val="tx1"/>
                </a:solidFill>
              </a:rPr>
              <a:t>В </a:t>
            </a:r>
            <a:r>
              <a:rPr lang="en-US" sz="2000" i="1" dirty="0" err="1">
                <a:solidFill>
                  <a:schemeClr val="tx1"/>
                </a:solidFill>
              </a:rPr>
              <a:t>этот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день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радовались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люди</a:t>
            </a:r>
            <a:r>
              <a:rPr lang="en-US" sz="2000" i="1" dirty="0">
                <a:solidFill>
                  <a:schemeClr val="tx1"/>
                </a:solidFill>
              </a:rPr>
              <a:t>, </a:t>
            </a:r>
            <a:r>
              <a:rPr lang="en-US" sz="2000" i="1" dirty="0" err="1">
                <a:solidFill>
                  <a:schemeClr val="tx1"/>
                </a:solidFill>
              </a:rPr>
              <a:t>выходили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на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улицы</a:t>
            </a:r>
            <a:r>
              <a:rPr lang="en-US" sz="2000" i="1" dirty="0">
                <a:solidFill>
                  <a:schemeClr val="tx1"/>
                </a:solidFill>
              </a:rPr>
              <a:t>, </a:t>
            </a:r>
            <a:r>
              <a:rPr lang="en-US" sz="2000" i="1" dirty="0" err="1">
                <a:solidFill>
                  <a:schemeClr val="tx1"/>
                </a:solidFill>
              </a:rPr>
              <a:t>обнимались</a:t>
            </a:r>
            <a:r>
              <a:rPr lang="en-US" sz="2000" i="1" dirty="0">
                <a:solidFill>
                  <a:schemeClr val="tx1"/>
                </a:solidFill>
              </a:rPr>
              <a:t> и </a:t>
            </a:r>
            <a:r>
              <a:rPr lang="en-US" sz="2000" i="1" dirty="0" err="1">
                <a:solidFill>
                  <a:schemeClr val="tx1"/>
                </a:solidFill>
              </a:rPr>
              <a:t>целовались</a:t>
            </a:r>
            <a:r>
              <a:rPr lang="en-US" sz="2000" i="1" dirty="0">
                <a:solidFill>
                  <a:schemeClr val="tx1"/>
                </a:solidFill>
              </a:rPr>
              <a:t>. </a:t>
            </a:r>
            <a:r>
              <a:rPr lang="en-US" sz="2000" i="1" dirty="0" err="1">
                <a:solidFill>
                  <a:schemeClr val="tx1"/>
                </a:solidFill>
              </a:rPr>
              <a:t>Совершенно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незнакомые</a:t>
            </a:r>
            <a:r>
              <a:rPr lang="en-US" sz="2000" i="1" dirty="0">
                <a:solidFill>
                  <a:schemeClr val="tx1"/>
                </a:solidFill>
              </a:rPr>
              <a:t>, </a:t>
            </a:r>
            <a:r>
              <a:rPr lang="en-US" sz="2000" i="1" dirty="0" err="1">
                <a:solidFill>
                  <a:schemeClr val="tx1"/>
                </a:solidFill>
              </a:rPr>
              <a:t>но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такие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родные</a:t>
            </a:r>
            <a:r>
              <a:rPr lang="en-US" sz="2000" i="1" dirty="0">
                <a:solidFill>
                  <a:schemeClr val="tx1"/>
                </a:solidFill>
              </a:rPr>
              <a:t> и </a:t>
            </a:r>
            <a:r>
              <a:rPr lang="en-US" sz="2000" i="1" dirty="0" err="1">
                <a:solidFill>
                  <a:schemeClr val="tx1"/>
                </a:solidFill>
              </a:rPr>
              <a:t>близкие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друг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другу</a:t>
            </a:r>
            <a:r>
              <a:rPr lang="en-US" sz="2000" i="1" dirty="0">
                <a:solidFill>
                  <a:schemeClr val="tx1"/>
                </a:solidFill>
              </a:rPr>
              <a:t>, </a:t>
            </a:r>
            <a:r>
              <a:rPr lang="en-US" sz="2000" i="1" dirty="0" err="1">
                <a:solidFill>
                  <a:schemeClr val="tx1"/>
                </a:solidFill>
              </a:rPr>
              <a:t>столько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страшных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дней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пережившие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вместе</a:t>
            </a:r>
            <a:r>
              <a:rPr lang="en-US" sz="2000" i="1" dirty="0">
                <a:solidFill>
                  <a:schemeClr val="tx1"/>
                </a:solidFill>
              </a:rPr>
              <a:t>. А </a:t>
            </a:r>
            <a:r>
              <a:rPr lang="en-US" sz="2000" i="1" dirty="0" err="1">
                <a:solidFill>
                  <a:schemeClr val="tx1"/>
                </a:solidFill>
              </a:rPr>
              <a:t>теперь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их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объединило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одно</a:t>
            </a:r>
            <a:r>
              <a:rPr lang="en-US" sz="2000" i="1" dirty="0">
                <a:solidFill>
                  <a:schemeClr val="tx1"/>
                </a:solidFill>
              </a:rPr>
              <a:t> - </a:t>
            </a:r>
            <a:r>
              <a:rPr lang="en-US" sz="2000" i="1" dirty="0" err="1">
                <a:solidFill>
                  <a:schemeClr val="tx1"/>
                </a:solidFill>
              </a:rPr>
              <a:t>радость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Победы</a:t>
            </a:r>
            <a:r>
              <a:rPr lang="en-US" sz="2000" i="1" dirty="0">
                <a:solidFill>
                  <a:schemeClr val="tx1"/>
                </a:solidFill>
              </a:rPr>
              <a:t>, </a:t>
            </a:r>
            <a:r>
              <a:rPr lang="en-US" sz="2000" i="1" dirty="0" err="1">
                <a:solidFill>
                  <a:schemeClr val="tx1"/>
                </a:solidFill>
              </a:rPr>
              <a:t>радость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мира</a:t>
            </a:r>
            <a:r>
              <a:rPr lang="en-US" sz="2000" i="1" dirty="0">
                <a:solidFill>
                  <a:schemeClr val="tx1"/>
                </a:solidFill>
              </a:rPr>
              <a:t>, </a:t>
            </a:r>
            <a:r>
              <a:rPr lang="en-US" sz="2000" i="1" dirty="0" err="1">
                <a:solidFill>
                  <a:schemeClr val="tx1"/>
                </a:solidFill>
              </a:rPr>
              <a:t>радость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безоблачного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неба</a:t>
            </a:r>
            <a:r>
              <a:rPr lang="en-US" sz="2000" i="1" dirty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" y="188640"/>
            <a:ext cx="5220168" cy="34512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Объект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55906"/>
            <a:ext cx="8568952" cy="31134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566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3816424" cy="2730632"/>
          </a:xfrm>
        </p:spPr>
        <p:txBody>
          <a:bodyPr>
            <a:normAutofit fontScale="90000"/>
          </a:bodyPr>
          <a:lstStyle/>
          <a:p>
            <a:pPr marL="66675" marR="66675" indent="254000" fontAlgn="t">
              <a:spcBef>
                <a:spcPts val="375"/>
              </a:spcBef>
              <a:spcAft>
                <a:spcPts val="375"/>
              </a:spcAft>
            </a:pP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</a:rPr>
              <a:t>Морякам, артиллеристам,</a:t>
            </a:r>
            <a:b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</a:rPr>
              <a:t>Пограничникам, связистам,</a:t>
            </a:r>
            <a:b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Летчикам и пехотинцам</a:t>
            </a:r>
            <a:br>
              <a:rPr lang="ru-RU" sz="22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Всем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</a:rPr>
              <a:t>, кто мир наш бережет</a:t>
            </a:r>
            <a:b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</a:rPr>
              <a:t>И границы стережет,</a:t>
            </a:r>
            <a:b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</a:rPr>
              <a:t>За великие дела:</a:t>
            </a:r>
            <a:b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2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</a:rPr>
              <a:t>Слава! Слава! И хвала!</a:t>
            </a:r>
            <a:r>
              <a:rPr lang="ru-RU" sz="2200" dirty="0">
                <a:latin typeface="Times New Roman"/>
                <a:ea typeface="Times New Roman"/>
              </a:rPr>
              <a:t/>
            </a:r>
            <a:br>
              <a:rPr lang="ru-RU" sz="2200" dirty="0">
                <a:latin typeface="Times New Roman"/>
                <a:ea typeface="Times New Roman"/>
              </a:rPr>
            </a:br>
            <a:endParaRPr lang="ru-RU" sz="2200" dirty="0"/>
          </a:p>
        </p:txBody>
      </p:sp>
      <p:pic>
        <p:nvPicPr>
          <p:cNvPr id="5" name="Picture 2" descr="https://i.pinimg.com/originals/67/a3/32/67a332a3660a10e1536cb555d20552d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15458"/>
            <a:ext cx="4391472" cy="3542542"/>
          </a:xfrm>
          <a:prstGeom prst="rect">
            <a:avLst/>
          </a:prstGeom>
          <a:noFill/>
        </p:spPr>
      </p:pic>
      <p:pic>
        <p:nvPicPr>
          <p:cNvPr id="6" name="Picture 2" descr="https://russian7.ru/wp-content/uploads/2019/04/58-1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840"/>
            <a:ext cx="5292080" cy="3920490"/>
          </a:xfrm>
          <a:prstGeom prst="rect">
            <a:avLst/>
          </a:prstGeom>
          <a:noFill/>
        </p:spPr>
      </p:pic>
      <p:pic>
        <p:nvPicPr>
          <p:cNvPr id="10" name="Picture 2" descr="https://msk.kprf.ru/wp-content/uploads/2019/02/1941-%D0%B3%D0%BE%D0%B4.-%D0%9F%D0%B5%D1%85%D0%BE%D1%82%D0%B0-%D0%B8%D0%B4%D0%B5%D1%82-%D0%BD%D0%B0-%D1%84%D1%80%D0%BE%D0%BD%D1%82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3" y="3315458"/>
            <a:ext cx="5043399" cy="3451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395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7"/>
            <a:ext cx="3826768" cy="2756831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Отважно сражались наши солдаты.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За Родину!</a:t>
            </a:r>
            <a:br>
              <a:rPr lang="ru-RU" sz="3600" dirty="0" smtClean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Picture 2" descr="https://a.d-cd.net/98449cs-96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212976"/>
            <a:ext cx="4911375" cy="3451225"/>
          </a:xfrm>
          <a:prstGeom prst="rect">
            <a:avLst/>
          </a:prstGeom>
          <a:noFill/>
        </p:spPr>
      </p:pic>
      <p:pic>
        <p:nvPicPr>
          <p:cNvPr id="5" name="Picture 2" descr="C:\Users\Зира\Desktop\13529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3851275" cy="33123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04664"/>
            <a:ext cx="4401820" cy="26904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75159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аиса\Documents\война\0000208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1844824"/>
            <a:ext cx="7642788" cy="499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168153"/>
            <a:ext cx="3538736" cy="153265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Слава солдатам!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Picture 1" descr="C:\Users\света\Desktop\енот\hello_html_m354f3f6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367"/>
            <a:ext cx="8172400" cy="68191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29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4176464" cy="2514608"/>
          </a:xfrm>
        </p:spPr>
        <p:txBody>
          <a:bodyPr>
            <a:normAutofit fontScale="90000"/>
          </a:bodyPr>
          <a:lstStyle/>
          <a:p>
            <a:pPr marL="66675" marR="66675" indent="254000" fontAlgn="t">
              <a:spcBef>
                <a:spcPts val="375"/>
              </a:spcBef>
              <a:spcAft>
                <a:spcPts val="375"/>
              </a:spcAft>
            </a:pP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Отважно </a:t>
            </a:r>
            <a:r>
              <a:rPr lang="ru-RU" sz="2200" dirty="0">
                <a:solidFill>
                  <a:schemeClr val="tx1"/>
                </a:solidFill>
              </a:rPr>
              <a:t>и смело рвались они в бой,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Сражались за родину, за нас с тобой!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Хотели отомстить врагу поскорей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За </a:t>
            </a:r>
            <a:r>
              <a:rPr lang="ru-RU" sz="2200" dirty="0" smtClean="0">
                <a:solidFill>
                  <a:schemeClr val="tx1"/>
                </a:solidFill>
              </a:rPr>
              <a:t>стариков ,</a:t>
            </a:r>
            <a:r>
              <a:rPr lang="ru-RU" sz="2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 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</a:rPr>
              <a:t>женщин, за детей!</a:t>
            </a:r>
            <a:r>
              <a:rPr lang="ru-RU" sz="2200" dirty="0">
                <a:latin typeface="Times New Roman"/>
                <a:ea typeface="Times New Roman"/>
              </a:rPr>
              <a:t/>
            </a:r>
            <a:br>
              <a:rPr lang="ru-RU" sz="2200" dirty="0">
                <a:latin typeface="Times New Roman"/>
                <a:ea typeface="Times New Roman"/>
              </a:rPr>
            </a:br>
            <a:r>
              <a:rPr lang="ru-RU" sz="1800" dirty="0" smtClean="0"/>
              <a:t>а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852936"/>
            <a:ext cx="4536504" cy="34512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2" descr="C:\Users\Зира\Desktop\1415815504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 contras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936"/>
            <a:ext cx="4551716" cy="360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Зира\Desktop\008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0102"/>
            <a:ext cx="4711705" cy="3378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16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А </a:t>
            </a:r>
            <a:r>
              <a:rPr lang="en-US" sz="2400" i="1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какими</a:t>
            </a:r>
            <a:r>
              <a:rPr lang="en-US" sz="2400" i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смелыми</a:t>
            </a:r>
            <a:r>
              <a:rPr lang="en-US" sz="2400" i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и </a:t>
            </a:r>
            <a:r>
              <a:rPr lang="en-US" sz="2400" i="1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бесстрашными</a:t>
            </a:r>
            <a:r>
              <a:rPr lang="en-US" sz="2400" i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были</a:t>
            </a:r>
            <a:r>
              <a:rPr lang="en-US" sz="2400" i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медсестры</a:t>
            </a:r>
            <a:r>
              <a:rPr lang="en-US" sz="2400" i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выносившие</a:t>
            </a:r>
            <a:r>
              <a:rPr lang="en-US" sz="2400" i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раненых</a:t>
            </a:r>
            <a:r>
              <a:rPr lang="en-US" sz="2400" i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прямо</a:t>
            </a:r>
            <a:r>
              <a:rPr lang="en-US" sz="2400" i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с </a:t>
            </a:r>
            <a:r>
              <a:rPr lang="en-US" sz="2400" i="1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поля</a:t>
            </a:r>
            <a:r>
              <a:rPr lang="en-US" sz="2400" i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боя</a:t>
            </a:r>
            <a:r>
              <a:rPr lang="en-US" sz="2400" i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когда</a:t>
            </a:r>
            <a:r>
              <a:rPr lang="en-US" sz="2400" i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гремели</a:t>
            </a:r>
            <a:r>
              <a:rPr lang="en-US" sz="2400" i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взрывы</a:t>
            </a:r>
            <a:r>
              <a:rPr lang="en-US" sz="2400" i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и </a:t>
            </a:r>
            <a:r>
              <a:rPr lang="en-US" sz="2400" i="1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пули</a:t>
            </a:r>
            <a:r>
              <a:rPr lang="en-US" sz="2400" i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свистели</a:t>
            </a:r>
            <a:r>
              <a:rPr lang="en-US" sz="2400" i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над</a:t>
            </a:r>
            <a:r>
              <a:rPr lang="en-US" sz="2400" i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головой</a:t>
            </a:r>
            <a:r>
              <a:rPr lang="en-US" sz="2400" i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. </a:t>
            </a:r>
            <a:r>
              <a:rPr lang="en-US" sz="2400" i="1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Они</a:t>
            </a:r>
            <a:r>
              <a:rPr lang="en-US" sz="2400" i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были</a:t>
            </a:r>
            <a:r>
              <a:rPr lang="en-US" sz="2400" i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смелыми</a:t>
            </a:r>
            <a:r>
              <a:rPr lang="en-US" sz="2400" i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и </a:t>
            </a:r>
            <a:r>
              <a:rPr lang="en-US" sz="2400" i="1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отважными</a:t>
            </a:r>
            <a:r>
              <a:rPr lang="en-US" sz="2400" i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.</a:t>
            </a:r>
            <a:endParaRPr lang="ru-RU" sz="2400" dirty="0"/>
          </a:p>
        </p:txBody>
      </p:sp>
      <p:pic>
        <p:nvPicPr>
          <p:cNvPr id="4" name="Picture 2" descr="https://ukranews.com/upload/news/2017/05/12/59156ee29efbc-medsestra_1200.jpg?v=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439209"/>
            <a:ext cx="5201929" cy="3312368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3295015" cy="478917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847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4186808" cy="287464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Даже в тылу люди помогали нашим солдатам. Капали окопы, трудились на заводах.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Picture 3" descr="C:\Users\Зира\Desktop\VOV_Img_vovo464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" r="5309" b="9085"/>
          <a:stretch/>
        </p:blipFill>
        <p:spPr bwMode="auto">
          <a:xfrm>
            <a:off x="467544" y="3356992"/>
            <a:ext cx="4752528" cy="30243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4664"/>
            <a:ext cx="4032448" cy="3024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r="8176"/>
          <a:stretch/>
        </p:blipFill>
        <p:spPr>
          <a:xfrm>
            <a:off x="5220072" y="3429000"/>
            <a:ext cx="3600400" cy="29522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6624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ПОЛЕВАЯ КУХНЯ</a:t>
            </a:r>
            <a:endParaRPr lang="ru-RU" dirty="0"/>
          </a:p>
        </p:txBody>
      </p:sp>
      <p:pic>
        <p:nvPicPr>
          <p:cNvPr id="4" name="Picture 4" descr="http://sovch.chuvashia.com/wp-content/uploads/2019/11/2858_1809933171_big-victory.rusarchives.ru_-536x41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4500867" cy="3451225"/>
          </a:xfrm>
          <a:prstGeom prst="rect">
            <a:avLst/>
          </a:prstGeom>
          <a:noFill/>
        </p:spPr>
      </p:pic>
      <p:pic>
        <p:nvPicPr>
          <p:cNvPr id="5" name="Picture 2" descr="https://i1.wp.com/river.by/wp-content/uploads/2015/07/0_a815e_bfb21c61_XL.jpg?resize=433%2C600&amp;ssl=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556792"/>
            <a:ext cx="3599815" cy="4988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457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F:\для презентации\WhatsApp Image 2020-02-25 at 10.24.2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5"/>
            <a:ext cx="4876006" cy="616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F:\для презентации\WhatsApp Image 2020-02-25 at 10.24.36 (2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2654"/>
            <a:ext cx="4632442" cy="616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29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F:\для презентации\WhatsApp Image 2020-02-25 at 10.26.47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85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для презентации\WhatsApp Image 2020-02-25 at 10.26.54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18"/>
            <a:ext cx="9144000" cy="655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20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F:\для презентации\WhatsApp Image 2020-02-25 at 10.24.3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27" y="188640"/>
            <a:ext cx="4303603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F:\для презентации\WhatsApp Image 2020-02-25 at 10.24.2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730" y="188640"/>
            <a:ext cx="454869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1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5877271"/>
            <a:ext cx="1827725" cy="248891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51816" y="256469"/>
            <a:ext cx="4402832" cy="373874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Спасибо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за мирное небо над головой!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19458" name="Picture 2" descr="C:\Users\Раиса\Documents\война\0_93e1a_2cdf404d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578" y="3861048"/>
            <a:ext cx="3816422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C:\Users\света\Desktop\енот\hello_html_m354f3f6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9"/>
            <a:ext cx="8388423" cy="6597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331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для презентации\WhatsApp Image 2020-02-25 at 10.24.3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446449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для презентации\WhatsApp Image 2020-02-25 at 10.24.34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439248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8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для презентации\WhatsApp Image 2020-02-25 at 10.24.3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8" y="218457"/>
            <a:ext cx="468052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для презентации\WhatsApp Image 2020-02-25 at 10.24.2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40"/>
            <a:ext cx="435141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32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для презентации\WhatsApp Image 2020-02-25 at 10.24.2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9209"/>
            <a:ext cx="4536504" cy="654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для презентации\WhatsApp Image 2020-02-25 at 10.24.2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9209"/>
            <a:ext cx="4639444" cy="654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09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F:\для презентации\WhatsApp Image 2020-02-25 at 10.24.35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0647"/>
            <a:ext cx="4536504" cy="640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:\для презентации\WhatsApp Image 2020-02-25 at 10.26.5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7563"/>
            <a:ext cx="5143500" cy="652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72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F:\для презентации\WhatsApp Image 2020-02-25 at 10.24.35 (3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58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F:\для презентации\WhatsApp Image 2020-02-25 at 10.24.37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69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F:\для презентации\WhatsApp Image 2020-02-25 at 10.26.49 (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68052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F:\для презентации\WhatsApp Image 2020-02-25 at 10.26.51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8559"/>
            <a:ext cx="4567436" cy="65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11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147</TotalTime>
  <Words>111</Words>
  <Application>Microsoft Office PowerPoint</Application>
  <PresentationFormat>Экран (4:3)</PresentationFormat>
  <Paragraphs>12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Волна</vt:lpstr>
      <vt:lpstr>   Был великий день Победы Много лет тому назад День Победы помнят деды, Знает каждый из внучат. Воспиталель:  Гафиуллина Р.И. </vt:lpstr>
      <vt:lpstr>Слава солдатам!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Сияет солнце в день Победы И будет нам всегда светить. В боях жестких наши деды Врага сумели победить. </vt:lpstr>
      <vt:lpstr>Презентация PowerPoint</vt:lpstr>
      <vt:lpstr>Презентация PowerPoint</vt:lpstr>
      <vt:lpstr> ПОБЕДА «Знамя Победы» – штурмовой флаг, поднятый над зданием рейхстага в городе Берлине советскими воинами . </vt:lpstr>
      <vt:lpstr>В этот день радовались люди, выходили на улицы, обнимались и целовались. Совершенно незнакомые, но такие родные и близкие друг другу, столько страшных дней пережившие вместе. А теперь их объединило одно - радость Победы, радость мира, радость безоблачного неба.</vt:lpstr>
      <vt:lpstr>Морякам, артиллеристам, Пограничникам, связистам, Летчикам и пехотинцам Всем, кто мир наш бережет И границы стережет, За великие дела:  Слава! Слава! И хвала! </vt:lpstr>
      <vt:lpstr>Отважно сражались наши солдаты. За Родину! </vt:lpstr>
      <vt:lpstr> Отважно и смело рвались они в бой, Сражались за родину, за нас с тобой! Хотели отомстить врагу поскорей За стариков ,за женщин, за детей! а</vt:lpstr>
      <vt:lpstr>А какими смелыми и бесстрашными были медсестры выносившие раненых прямо с поля боя, когда гремели взрывы и пули свистели над головой. Они были смелыми и отважными.</vt:lpstr>
      <vt:lpstr>Даже в тылу люди помогали нашим солдатам. Капали окопы, трудились на заводах.</vt:lpstr>
      <vt:lpstr>ПОЛЕВАЯ КУХНЯ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мирное небо над головой!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Раиса</dc:creator>
  <cp:lastModifiedBy>Раиса</cp:lastModifiedBy>
  <cp:revision>13</cp:revision>
  <dcterms:created xsi:type="dcterms:W3CDTF">2020-03-04T17:08:27Z</dcterms:created>
  <dcterms:modified xsi:type="dcterms:W3CDTF">2020-03-04T19:36:04Z</dcterms:modified>
</cp:coreProperties>
</file>