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7" r:id="rId7"/>
    <p:sldId id="270" r:id="rId8"/>
    <p:sldId id="268" r:id="rId9"/>
    <p:sldId id="269" r:id="rId10"/>
    <p:sldId id="261" r:id="rId11"/>
    <p:sldId id="262" r:id="rId12"/>
    <p:sldId id="263" r:id="rId13"/>
    <p:sldId id="264" r:id="rId14"/>
    <p:sldId id="265" r:id="rId15"/>
    <p:sldId id="266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026" y="-22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9A4A7368-C4D4-47EC-9035-F7786A4CA3EA}" type="datetimeFigureOut">
              <a:rPr lang="ru-RU" smtClean="0"/>
              <a:t>27.05.2019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69843826-F2A1-4515-BA1A-A1569CAD6BB9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4A7368-C4D4-47EC-9035-F7786A4CA3EA}" type="datetimeFigureOut">
              <a:rPr lang="ru-RU" smtClean="0"/>
              <a:t>27.05.2019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843826-F2A1-4515-BA1A-A1569CAD6B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9A4A7368-C4D4-47EC-9035-F7786A4CA3EA}" type="datetimeFigureOut">
              <a:rPr lang="ru-RU" smtClean="0"/>
              <a:t>27.05.2019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69843826-F2A1-4515-BA1A-A1569CAD6B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4A7368-C4D4-47EC-9035-F7786A4CA3EA}" type="datetimeFigureOut">
              <a:rPr lang="ru-RU" smtClean="0"/>
              <a:t>27.05.2019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843826-F2A1-4515-BA1A-A1569CAD6B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A4A7368-C4D4-47EC-9035-F7786A4CA3EA}" type="datetimeFigureOut">
              <a:rPr lang="ru-RU" smtClean="0"/>
              <a:t>27.05.2019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69843826-F2A1-4515-BA1A-A1569CAD6BB9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4A7368-C4D4-47EC-9035-F7786A4CA3EA}" type="datetimeFigureOut">
              <a:rPr lang="ru-RU" smtClean="0"/>
              <a:t>27.05.2019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843826-F2A1-4515-BA1A-A1569CAD6B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4A7368-C4D4-47EC-9035-F7786A4CA3EA}" type="datetimeFigureOut">
              <a:rPr lang="ru-RU" smtClean="0"/>
              <a:t>27.05.2019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843826-F2A1-4515-BA1A-A1569CAD6B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4A7368-C4D4-47EC-9035-F7786A4CA3EA}" type="datetimeFigureOut">
              <a:rPr lang="ru-RU" smtClean="0"/>
              <a:t>27.05.2019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843826-F2A1-4515-BA1A-A1569CAD6B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A4A7368-C4D4-47EC-9035-F7786A4CA3EA}" type="datetimeFigureOut">
              <a:rPr lang="ru-RU" smtClean="0"/>
              <a:t>27.05.2019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843826-F2A1-4515-BA1A-A1569CAD6B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4A7368-C4D4-47EC-9035-F7786A4CA3EA}" type="datetimeFigureOut">
              <a:rPr lang="ru-RU" smtClean="0"/>
              <a:t>27.05.2019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843826-F2A1-4515-BA1A-A1569CAD6B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4A7368-C4D4-47EC-9035-F7786A4CA3EA}" type="datetimeFigureOut">
              <a:rPr lang="ru-RU" smtClean="0"/>
              <a:t>27.05.2019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843826-F2A1-4515-BA1A-A1569CAD6BB9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9A4A7368-C4D4-47EC-9035-F7786A4CA3EA}" type="datetimeFigureOut">
              <a:rPr lang="ru-RU" smtClean="0"/>
              <a:t>27.05.2019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69843826-F2A1-4515-BA1A-A1569CAD6BB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533400"/>
            <a:ext cx="7992888" cy="2247528"/>
          </a:xfrm>
        </p:spPr>
        <p:txBody>
          <a:bodyPr/>
          <a:lstStyle/>
          <a:p>
            <a:r>
              <a:rPr lang="ru-RU" sz="2400" dirty="0">
                <a:latin typeface="Arial"/>
                <a:ea typeface="Times New Roman"/>
              </a:rPr>
              <a:t> ТЕМА: «Развитие речи детей 2 младшей группы  с использованием пальчиковых игр и упражнений»</a:t>
            </a:r>
            <a:br>
              <a:rPr lang="ru-RU" sz="2400" dirty="0">
                <a:latin typeface="Arial"/>
                <a:ea typeface="Times New Roman"/>
              </a:rPr>
            </a:b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err="1" smtClean="0"/>
              <a:t>Гафиуллина</a:t>
            </a:r>
            <a:r>
              <a:rPr lang="ru-RU" dirty="0" smtClean="0"/>
              <a:t> Р.И.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14629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Раиса\Desktop\паспорт\IMG_20180504_09390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88" y="-35472"/>
            <a:ext cx="5004000" cy="6893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Раиса\Desktop\паспорт\IMG_20190207_09045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500" y="0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83038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C:\Users\Раиса\Desktop\папка ЗДОРОВЬЯ\SAM_586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152"/>
            <a:ext cx="8604000" cy="64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56484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C:\Users\Раиса\Desktop\папка ЗДОРОВЬЯ\SAM_586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8424000" cy="631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43139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C:\Users\Раиса\Desktop\папка ЗДОРОВЬЯ\SAM_586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288" y="116632"/>
            <a:ext cx="8640000" cy="64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81943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 descr="C:\Users\Раиса\Desktop\папка ЗДОРОВЬЯ\SAM_586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8460000" cy="634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30201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 descr="C:\Users\Раиса\Desktop\папка ЗДОРОВЬЯ\SAM_586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632"/>
            <a:ext cx="8352000" cy="626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49398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7239000" cy="612308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979" y="2132856"/>
            <a:ext cx="6956366" cy="2736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 descr="C:\Users\Раиса\Downloads\0015-015-Spasibo-za-vnimani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-27384"/>
            <a:ext cx="8640960" cy="6768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16570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ЗАДАЧИ: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1.Интегрировать </a:t>
            </a:r>
            <a:r>
              <a:rPr lang="ru-RU" dirty="0"/>
              <a:t>пальчиковые игры, упражнения в речевой деятельности детей;</a:t>
            </a:r>
          </a:p>
          <a:p>
            <a:r>
              <a:rPr lang="ru-RU" dirty="0"/>
              <a:t>2. Совершенствовать мелкую моторику детей через пальчиковые игры;</a:t>
            </a:r>
          </a:p>
          <a:p>
            <a:r>
              <a:rPr lang="ru-RU" dirty="0"/>
              <a:t>3.Систематизировать работу по совершенствованию пальчиковой моторики;</a:t>
            </a:r>
          </a:p>
          <a:p>
            <a:r>
              <a:rPr lang="ru-RU" dirty="0"/>
              <a:t>4.Дать знания родителям о значимости пальчиковых игр.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1245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F:\фотки\фотки\вторая младшая группа\20190121_1017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4356236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F:\фотки\фотки\вторая младшая группа\20190121_10175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60648"/>
            <a:ext cx="4716016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12719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Раиса\Desktop\паспорт\IMG_20190207_0905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56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Раиса\Desktop\паспорт\IMG_20190207_10053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6784" y="44568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80767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F:\фотки\фотки\IMG-20190205-WA008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008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F:\фотки\фотки\IMG-20190205-WA009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0568"/>
            <a:ext cx="463944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81075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2" name="Picture 2" descr="F:\фотки\фотки\IMG-20190205-WA003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4788000" cy="638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F:\фотки\фотки\IMG-20190205-WA000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88640"/>
            <a:ext cx="4572000" cy="6368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55983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3314" name="Picture 2" descr="F:\фотки\фотки\IMG-20190205-WA007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0885" y="-29817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 descr="F:\фотки\фотки\IMG-20190205-WA007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9817"/>
            <a:ext cx="457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27563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 descr="F:\фотки\фотки\IMG-20190205-WA00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412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F:\фотки\фотки\IMG-20190205-WA004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0"/>
            <a:ext cx="507149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28982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290" name="Picture 2" descr="F:\фотки\фотки\IMG-20190205-WA00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6" y="0"/>
            <a:ext cx="471419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F:\фотки\фотки\IMG-20190205-WA007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5" y="0"/>
            <a:ext cx="443244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49972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66</TotalTime>
  <Words>10</Words>
  <Application>Microsoft Office PowerPoint</Application>
  <PresentationFormat>Экран (4:3)</PresentationFormat>
  <Paragraphs>7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Изящная</vt:lpstr>
      <vt:lpstr> ТЕМА: «Развитие речи детей 2 младшей группы  с использованием пальчиковых игр и упражнений» </vt:lpstr>
      <vt:lpstr>ЗАДАЧИ: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Раиса</dc:creator>
  <cp:lastModifiedBy>Раиса</cp:lastModifiedBy>
  <cp:revision>6</cp:revision>
  <dcterms:created xsi:type="dcterms:W3CDTF">2019-05-27T10:24:53Z</dcterms:created>
  <dcterms:modified xsi:type="dcterms:W3CDTF">2019-05-27T11:31:49Z</dcterms:modified>
</cp:coreProperties>
</file>