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70" r:id="rId8"/>
    <p:sldId id="268" r:id="rId9"/>
    <p:sldId id="269" r:id="rId10"/>
    <p:sldId id="261" r:id="rId11"/>
    <p:sldId id="262" r:id="rId12"/>
    <p:sldId id="263" r:id="rId13"/>
    <p:sldId id="264" r:id="rId14"/>
    <p:sldId id="265" r:id="rId15"/>
    <p:sldId id="266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A4A7368-C4D4-47EC-9035-F7786A4CA3E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9843826-F2A1-4515-BA1A-A1569CAD6BB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A7368-C4D4-47EC-9035-F7786A4CA3E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843826-F2A1-4515-BA1A-A1569CAD6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A4A7368-C4D4-47EC-9035-F7786A4CA3E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9843826-F2A1-4515-BA1A-A1569CAD6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A7368-C4D4-47EC-9035-F7786A4CA3E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843826-F2A1-4515-BA1A-A1569CAD6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4A7368-C4D4-47EC-9035-F7786A4CA3E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9843826-F2A1-4515-BA1A-A1569CAD6BB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A7368-C4D4-47EC-9035-F7786A4CA3E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843826-F2A1-4515-BA1A-A1569CAD6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A7368-C4D4-47EC-9035-F7786A4CA3E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843826-F2A1-4515-BA1A-A1569CAD6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A7368-C4D4-47EC-9035-F7786A4CA3E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843826-F2A1-4515-BA1A-A1569CAD6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4A7368-C4D4-47EC-9035-F7786A4CA3E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843826-F2A1-4515-BA1A-A1569CAD6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A7368-C4D4-47EC-9035-F7786A4CA3E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843826-F2A1-4515-BA1A-A1569CAD6B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A7368-C4D4-47EC-9035-F7786A4CA3E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843826-F2A1-4515-BA1A-A1569CAD6BB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A4A7368-C4D4-47EC-9035-F7786A4CA3E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9843826-F2A1-4515-BA1A-A1569CAD6B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33400"/>
            <a:ext cx="7992888" cy="2247528"/>
          </a:xfrm>
        </p:spPr>
        <p:txBody>
          <a:bodyPr/>
          <a:lstStyle/>
          <a:p>
            <a:r>
              <a:rPr lang="ru-RU" sz="2400" dirty="0">
                <a:latin typeface="Arial"/>
                <a:ea typeface="Times New Roman"/>
              </a:rPr>
              <a:t> ТЕМА: «Развитие речи детей 2 младшей группы  с использованием пальчиковых игр и упражнений»</a:t>
            </a:r>
            <a:br>
              <a:rPr lang="ru-RU" sz="2400" dirty="0">
                <a:latin typeface="Arial"/>
                <a:ea typeface="Times New Roman"/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Гафиуллина</a:t>
            </a:r>
            <a:r>
              <a:rPr lang="ru-RU" dirty="0" smtClean="0"/>
              <a:t> Р.И.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462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Раиса\Desktop\паспорт\IMG_20180504_0939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" y="-35472"/>
            <a:ext cx="5004000" cy="689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Раиса\Desktop\паспорт\IMG_20190207_0904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303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Раиса\Desktop\папка ЗДОРОВЬЯ\SAM_5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152"/>
            <a:ext cx="8604000" cy="64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648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Раиса\Desktop\папка ЗДОРОВЬЯ\SAM_58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000" cy="6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313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Раиса\Desktop\папка ЗДОРОВЬЯ\SAM_58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88" y="116632"/>
            <a:ext cx="86400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194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Раиса\Desktop\папка ЗДОРОВЬЯ\SAM_58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60000" cy="63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020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Раиса\Desktop\папка ЗДОРОВЬЯ\SAM_58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352000" cy="62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939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239000" cy="61230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79" y="2132856"/>
            <a:ext cx="6956366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Раиса\Downloads\0015-015-Spasibo-za-vnima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7384"/>
            <a:ext cx="864096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657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1.Интегрировать </a:t>
            </a:r>
            <a:r>
              <a:rPr lang="ru-RU" dirty="0"/>
              <a:t>пальчиковые игры, упражнения в речевой деятельности детей;</a:t>
            </a:r>
          </a:p>
          <a:p>
            <a:r>
              <a:rPr lang="ru-RU" dirty="0"/>
              <a:t>2. Совершенствовать мелкую моторику детей через пальчиковые игры;</a:t>
            </a:r>
          </a:p>
          <a:p>
            <a:r>
              <a:rPr lang="ru-RU" dirty="0"/>
              <a:t>3.Систематизировать работу по совершенствованию пальчиковой моторики;</a:t>
            </a:r>
          </a:p>
          <a:p>
            <a:r>
              <a:rPr lang="ru-RU" dirty="0"/>
              <a:t>4.Дать знания родителям о значимости пальчиковых игр.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24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фотки\фотки\вторая младшая группа\20190121_1017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3562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фотки\фотки\вторая младшая группа\20190121_1017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71601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27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Раиса\Desktop\паспорт\IMG_20190207_0905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6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аиса\Desktop\паспорт\IMG_20190207_1005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784" y="44568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07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фотки\фотки\IMG-20190205-WA0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ки\фотки\IMG-20190205-WA00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568"/>
            <a:ext cx="46394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10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F:\фотки\фотки\IMG-20190205-WA0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788000" cy="6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фотки\фотки\IMG-20190205-WA0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4572000" cy="636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598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F:\фотки\фотки\IMG-20190205-WA0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885" y="-29817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F:\фотки\фотки\IMG-20190205-WA00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817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75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F:\фотки\фотки\IMG-20190205-WA0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12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фотки\фотки\IMG-20190205-WA00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50714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898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F:\фотки\фотки\IMG-20190205-WA0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" y="0"/>
            <a:ext cx="47141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фотки\фотки\IMG-20190205-WA00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0"/>
            <a:ext cx="44324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997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66</TotalTime>
  <Words>10</Words>
  <Application>Microsoft Office PowerPoint</Application>
  <PresentationFormat>Экран (4:3)</PresentationFormat>
  <Paragraphs>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 ТЕМА: «Развитие речи детей 2 младшей группы  с использованием пальчиковых игр и упражнений» </vt:lpstr>
      <vt:lpstr>ЗАДАЧИ: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Раиса</dc:creator>
  <cp:lastModifiedBy>Раиса</cp:lastModifiedBy>
  <cp:revision>6</cp:revision>
  <dcterms:created xsi:type="dcterms:W3CDTF">2019-05-27T10:24:53Z</dcterms:created>
  <dcterms:modified xsi:type="dcterms:W3CDTF">2019-05-27T11:31:49Z</dcterms:modified>
</cp:coreProperties>
</file>