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">
        <p:split orient="vert"/>
      </p:transition>
    </mc:Choice>
    <mc:Fallback>
      <p:transition spd="slow" advClick="0" advTm="6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">
        <p:split orient="vert"/>
      </p:transition>
    </mc:Choice>
    <mc:Fallback>
      <p:transition spd="slow" advClick="0" advTm="6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">
        <p:split orient="vert"/>
      </p:transition>
    </mc:Choice>
    <mc:Fallback>
      <p:transition spd="slow" advClick="0" advTm="6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">
        <p:split orient="vert"/>
      </p:transition>
    </mc:Choice>
    <mc:Fallback>
      <p:transition spd="slow" advClick="0" advTm="6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">
        <p:split orient="vert"/>
      </p:transition>
    </mc:Choice>
    <mc:Fallback>
      <p:transition spd="slow" advClick="0" advTm="6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">
        <p:split orient="vert"/>
      </p:transition>
    </mc:Choice>
    <mc:Fallback>
      <p:transition spd="slow" advClick="0" advTm="60">
        <p:split orient="vert"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">
        <p:split orient="vert"/>
      </p:transition>
    </mc:Choice>
    <mc:Fallback>
      <p:transition spd="slow" advClick="0" advTm="60">
        <p:split orient="vert"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">
        <p:split orient="vert"/>
      </p:transition>
    </mc:Choice>
    <mc:Fallback>
      <p:transition spd="slow" advClick="0" advTm="6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">
        <p:split orient="vert"/>
      </p:transition>
    </mc:Choice>
    <mc:Fallback>
      <p:transition spd="slow" advClick="0" advTm="6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">
        <p:split orient="vert"/>
      </p:transition>
    </mc:Choice>
    <mc:Fallback>
      <p:transition spd="slow" advClick="0" advTm="60">
        <p:split orient="vert"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">
        <p:split orient="vert"/>
      </p:transition>
    </mc:Choice>
    <mc:Fallback>
      <p:transition spd="slow" advClick="0" advTm="6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60">
        <p:split orient="vert"/>
      </p:transition>
    </mc:Choice>
    <mc:Fallback>
      <p:transition spd="slow" advClick="0" advTm="6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7008" y="5979196"/>
            <a:ext cx="5808372" cy="563272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Воспитатель: Афонина Т.А.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496" y="231820"/>
            <a:ext cx="8989453" cy="55765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95045" y="496024"/>
            <a:ext cx="1770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апреля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5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205">
        <p:split orient="vert"/>
      </p:transition>
    </mc:Choice>
    <mc:Fallback>
      <p:transition spd="slow" advClick="0" advTm="820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80" y="0"/>
            <a:ext cx="10985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897">
        <p:split orient="vert"/>
      </p:transition>
    </mc:Choice>
    <mc:Fallback>
      <p:transition spd="slow" advClick="0" advTm="38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59" y="260797"/>
            <a:ext cx="5632361" cy="3345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2" y="1844898"/>
            <a:ext cx="4958367" cy="37187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49251" y="4069724"/>
            <a:ext cx="50356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здорово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и сестра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и сестра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чужие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т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мы: и ты, и я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ы, что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 друг  для друга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мире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3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29">
        <p:split orient="vert"/>
      </p:transition>
    </mc:Choice>
    <mc:Fallback>
      <p:transition spd="slow" advClick="0" advTm="602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1" y="399244"/>
            <a:ext cx="3299225" cy="58652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57" y="399244"/>
            <a:ext cx="4431405" cy="44314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95999" y="5082639"/>
            <a:ext cx="49798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ничего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 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поступках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корысти 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т!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в огонь и воду,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оградить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сотни 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8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64">
        <p:split orient="vert"/>
      </p:transition>
    </mc:Choice>
    <mc:Fallback>
      <p:transition spd="slow" advClick="0" advTm="706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23" y="270456"/>
            <a:ext cx="4744367" cy="355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70" y="128788"/>
            <a:ext cx="3612524" cy="49970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913" y="1795716"/>
            <a:ext cx="3178531" cy="50622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8623" y="4187350"/>
            <a:ext cx="3889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мире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полуслова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л,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Хорошим другом был, опорой,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постоянно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35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921">
        <p:split orient="vert"/>
      </p:transition>
    </mc:Choice>
    <mc:Fallback>
      <p:transition spd="slow" advClick="0" advTm="692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3" y="103032"/>
            <a:ext cx="3757412" cy="50098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772" y="196404"/>
            <a:ext cx="4539803" cy="45398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55772" y="511291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мной 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вместе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ж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славный 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к: 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кровинка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братишка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неразлучны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 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1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846">
        <p:split orient="vert"/>
      </p:transition>
    </mc:Choice>
    <mc:Fallback>
      <p:transition spd="slow" advClick="0" advTm="584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13" y="189459"/>
            <a:ext cx="3837904" cy="38379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169" y="189459"/>
            <a:ext cx="3617875" cy="64234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6326" y="4180344"/>
            <a:ext cx="473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половинки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Я»!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– это ты, ты – это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 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– две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мечты, мы – два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ручья,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вечной  вселенной! 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– это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я, я – это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ты,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два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ручья, к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две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мечты, —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одно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направленье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8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990">
        <p:split orient="vert"/>
      </p:transition>
    </mc:Choice>
    <mc:Fallback>
      <p:transition spd="slow" advClick="0" advTm="599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67" y="189962"/>
            <a:ext cx="5770606" cy="43279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626" y="739022"/>
            <a:ext cx="3621338" cy="49481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60564" y="4517917"/>
            <a:ext cx="56356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будто это маленький секрет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только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родных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cep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только твой и м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й. 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секретов 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здорово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родные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сестрой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59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67">
        <p:split orient="vert"/>
      </p:transition>
    </mc:Choice>
    <mc:Fallback>
      <p:transition spd="slow" advClick="0" advTm="706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41" y="199398"/>
            <a:ext cx="4300470" cy="43004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82" y="535770"/>
            <a:ext cx="3258423" cy="57927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12383" y="4812182"/>
            <a:ext cx="5258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 удачи, надежды и зла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мы, к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одно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ь: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и сестра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руки, два крыла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мля!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594">
        <p:split orient="vert"/>
      </p:transition>
    </mc:Choice>
    <mc:Fallback>
      <p:transition spd="slow" advClick="0" advTm="659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63" y="167424"/>
            <a:ext cx="3216499" cy="42886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372" y="167423"/>
            <a:ext cx="3216499" cy="4288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49" y="3232598"/>
            <a:ext cx="4644978" cy="34837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83590" y="167423"/>
            <a:ext cx="38679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все обиды друг 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угу простим,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Беды разделим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и сестра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сумеем снести,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Всё, что судьба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 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96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717">
        <p:split orient="vert"/>
      </p:transition>
    </mc:Choice>
    <mc:Fallback>
      <p:transition spd="slow" advClick="0" advTm="671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43</TotalTime>
  <Words>413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Corbel</vt:lpstr>
      <vt:lpstr>Gill Sans MT</vt:lpstr>
      <vt:lpstr>Impact</vt:lpstr>
      <vt:lpstr>Times New Roman</vt:lpstr>
      <vt:lpstr>Badge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2020-04-10T11:29:01Z</dcterms:created>
  <dcterms:modified xsi:type="dcterms:W3CDTF">2020-04-10T12:12:41Z</dcterms:modified>
</cp:coreProperties>
</file>