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">
        <p:split orient="vert"/>
      </p:transition>
    </mc:Choice>
    <mc:Fallback>
      <p:transition spd="slow" advClick="0" advTm="60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">
        <p:split orient="vert"/>
      </p:transition>
    </mc:Choice>
    <mc:Fallback>
      <p:transition spd="slow" advClick="0" advTm="60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">
        <p:split orient="vert"/>
      </p:transition>
    </mc:Choice>
    <mc:Fallback>
      <p:transition spd="slow" advClick="0" advTm="60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">
        <p:split orient="vert"/>
      </p:transition>
    </mc:Choice>
    <mc:Fallback>
      <p:transition spd="slow" advClick="0" advTm="60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">
        <p:split orient="vert"/>
      </p:transition>
    </mc:Choice>
    <mc:Fallback>
      <p:transition spd="slow" advClick="0" advTm="60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">
        <p:split orient="vert"/>
      </p:transition>
    </mc:Choice>
    <mc:Fallback>
      <p:transition spd="slow" advClick="0" advTm="60">
        <p:split orient="vert"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">
        <p:split orient="vert"/>
      </p:transition>
    </mc:Choice>
    <mc:Fallback>
      <p:transition spd="slow" advClick="0" advTm="60">
        <p:split orient="vert"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">
        <p:split orient="vert"/>
      </p:transition>
    </mc:Choice>
    <mc:Fallback>
      <p:transition spd="slow" advClick="0" advTm="60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">
        <p:split orient="vert"/>
      </p:transition>
    </mc:Choice>
    <mc:Fallback>
      <p:transition spd="slow" advClick="0" advTm="60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">
        <p:split orient="vert"/>
      </p:transition>
    </mc:Choice>
    <mc:Fallback>
      <p:transition spd="slow" advClick="0" advTm="60">
        <p:split orient="vert"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4/10/2020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">
        <p:split orient="vert"/>
      </p:transition>
    </mc:Choice>
    <mc:Fallback>
      <p:transition spd="slow" advClick="0" advTm="60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4/10/2020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500" advClick="0" advTm="60">
        <p:split orient="vert"/>
      </p:transition>
    </mc:Choice>
    <mc:Fallback>
      <p:transition spd="slow" advClick="0" advTm="60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47008" y="5979196"/>
            <a:ext cx="5808372" cy="563272"/>
          </a:xfrm>
        </p:spPr>
        <p:txBody>
          <a:bodyPr>
            <a:normAutofit fontScale="92500"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Воспитатель: Афонина Т.А.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496" y="231820"/>
            <a:ext cx="8989453" cy="557655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595045" y="496024"/>
            <a:ext cx="17701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апреля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956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8205">
        <p:split orient="vert"/>
      </p:transition>
    </mc:Choice>
    <mc:Fallback>
      <p:transition spd="slow" advClick="0" advTm="8205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280" y="0"/>
            <a:ext cx="109856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55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897">
        <p:split orient="vert"/>
      </p:transition>
    </mc:Choice>
    <mc:Fallback>
      <p:transition spd="slow" advClick="0" advTm="3897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259" y="260797"/>
            <a:ext cx="5632361" cy="33452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802" y="1844898"/>
            <a:ext cx="4958367" cy="371877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49251" y="4069724"/>
            <a:ext cx="503563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здорово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 б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 и сестра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 и сестра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a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значит, н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чужие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значит т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o,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мы: и ты, и я 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ы, что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значим друг  для друга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этом мире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038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029">
        <p:split orient="vert"/>
      </p:transition>
    </mc:Choice>
    <mc:Fallback>
      <p:transition spd="slow" advClick="0" advTm="6029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8381" y="399244"/>
            <a:ext cx="3299225" cy="58652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57" y="399244"/>
            <a:ext cx="4431405" cy="443140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095999" y="5082639"/>
            <a:ext cx="497983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 ничего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ответ н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нужно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поступках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корысти н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т! 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з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 в огонь и воду, 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 оградить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 сотни б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8484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7064">
        <p:split orient="vert"/>
      </p:transition>
    </mc:Choice>
    <mc:Fallback>
      <p:transition spd="slow" advClick="0" advTm="7064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623" y="270456"/>
            <a:ext cx="4744367" cy="355456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670" y="128788"/>
            <a:ext cx="3612524" cy="499700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6913" y="1795716"/>
            <a:ext cx="3178531" cy="506228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58623" y="4187350"/>
            <a:ext cx="38894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 н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много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этом мире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полуслова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ним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л, 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Хорошим другом был, опорой,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постоянно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351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921">
        <p:split orient="vert"/>
      </p:transition>
    </mc:Choice>
    <mc:Fallback>
      <p:transition spd="slow" advClick="0" advTm="6921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13" y="103032"/>
            <a:ext cx="3757412" cy="50098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3772" y="196404"/>
            <a:ext cx="4539803" cy="453980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55772" y="5112914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мной п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жизни вместе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 ж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славный ч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к: </a:t>
            </a:r>
          </a:p>
          <a:p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кровинка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 братишка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 неразлучны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ним н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к!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517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5846">
        <p:split orient="vert"/>
      </p:transition>
    </mc:Choice>
    <mc:Fallback>
      <p:transition spd="slow" advClick="0" advTm="5846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513" y="189459"/>
            <a:ext cx="3837904" cy="38379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4169" y="189459"/>
            <a:ext cx="3617875" cy="642340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056326" y="4180344"/>
            <a:ext cx="47308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Две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половинки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«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Я»! 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– это ты, ты – это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я. </a:t>
            </a:r>
          </a:p>
          <a:p>
            <a:pPr algn="just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 – две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мечты, мы – два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ручья, 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Целое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вечной  вселенной! </a:t>
            </a:r>
          </a:p>
          <a:p>
            <a:pPr algn="just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 – это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я, я – это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ты, 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два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ручья, к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две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мечты, —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Жизни одно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направленье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988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5990">
        <p:split orient="vert"/>
      </p:transition>
    </mc:Choice>
    <mc:Fallback>
      <p:transition spd="slow" advClick="0" advTm="599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067" y="189962"/>
            <a:ext cx="5770606" cy="43279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2626" y="739022"/>
            <a:ext cx="3621338" cy="494814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60564" y="4517917"/>
            <a:ext cx="563569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будто это маленький секрет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Лишь только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двух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родных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cep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ц.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Лишь только твой и м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й. </a:t>
            </a:r>
          </a:p>
          <a:p>
            <a:pPr algn="just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 д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других секретов д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 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здорово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родные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сестрой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й!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15937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7067">
        <p:split orient="vert"/>
      </p:transition>
    </mc:Choice>
    <mc:Fallback>
      <p:transition spd="slow" advClick="0" advTm="7067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341" y="199398"/>
            <a:ext cx="4300470" cy="43004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3082" y="535770"/>
            <a:ext cx="3258423" cy="579275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12383" y="4812182"/>
            <a:ext cx="525887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мире удачи, надежды и зла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Созданы мы, к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одно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ля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ь: </a:t>
            </a: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 и сестра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две руки, два крыла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Солнце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o,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з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мля!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227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594">
        <p:split orient="vert"/>
      </p:transition>
    </mc:Choice>
    <mc:Fallback>
      <p:transition spd="slow" advClick="0" advTm="6594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263" y="167424"/>
            <a:ext cx="3216499" cy="42886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1372" y="167423"/>
            <a:ext cx="3216499" cy="428866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049" y="3232598"/>
            <a:ext cx="4644978" cy="348373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483590" y="167423"/>
            <a:ext cx="386795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 все обиды друг д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угу простим, 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Беды разделим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 п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 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 и сестра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Всё сумеем снести, </a:t>
            </a:r>
          </a:p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Всё, что судьба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 д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a!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9690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6717">
        <p:split orient="vert"/>
      </p:transition>
    </mc:Choice>
    <mc:Fallback>
      <p:transition spd="slow" advClick="0" advTm="6717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0B082E"/>
      </a:dk2>
      <a:lt2>
        <a:srgbClr val="F3F3F2"/>
      </a:lt2>
      <a:accent1>
        <a:srgbClr val="62B4C6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D71F8F05-6246-47AF-9E68-E57F6C93F79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43</TotalTime>
  <Words>413</Words>
  <Application>Microsoft Office PowerPoint</Application>
  <PresentationFormat>Широкоэкранный</PresentationFormat>
  <Paragraphs>38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Arial Black</vt:lpstr>
      <vt:lpstr>Corbel</vt:lpstr>
      <vt:lpstr>Gill Sans MT</vt:lpstr>
      <vt:lpstr>Impact</vt:lpstr>
      <vt:lpstr>Times New Roman</vt:lpstr>
      <vt:lpstr>Badge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4</cp:revision>
  <dcterms:created xsi:type="dcterms:W3CDTF">2020-04-10T11:29:01Z</dcterms:created>
  <dcterms:modified xsi:type="dcterms:W3CDTF">2020-04-10T12:12:41Z</dcterms:modified>
</cp:coreProperties>
</file>