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2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wnloads\&#1044;&#1077;&#1090;&#1089;&#1082;&#1080;&#1077;%20&#1053;&#1086;&#1074;&#1086;&#1075;&#1086;&#1076;&#1085;&#1080;&#1077;%20&#1055;&#1077;&#1089;&#1077;&#1085;&#1082;&#1080;%20-%20&#1050;&#1090;&#1086;-&#1090;&#1086;%20&#1089;&#1095;&#1072;&#1089;&#1090;&#1100;&#1077;%20&#1078;&#1076;&#1105;&#1090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0169" y="195084"/>
            <a:ext cx="7405352" cy="46173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Вёшенский Центр Развития Ребёнка - детский сад №2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18230" y="6087169"/>
            <a:ext cx="4370231" cy="557011"/>
          </a:xfrm>
        </p:spPr>
        <p:txBody>
          <a:bodyPr/>
          <a:lstStyle/>
          <a:p>
            <a:r>
              <a:rPr lang="ru-RU" dirty="0" smtClean="0"/>
              <a:t>Воспитатель: Афонина Т.А.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185" y="1036089"/>
            <a:ext cx="6877320" cy="5157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1695" y="1184856"/>
            <a:ext cx="462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 в подготовительной группе «Пчелки»</a:t>
            </a:r>
            <a:endParaRPr lang="ru-RU" dirty="0"/>
          </a:p>
        </p:txBody>
      </p:sp>
      <p:pic>
        <p:nvPicPr>
          <p:cNvPr id="7" name="Детские Новогодние Песенки - Кто-то счастье ждё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97200" y="5892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34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791">
        <p:blinds dir="vert"/>
      </p:transition>
    </mc:Choice>
    <mc:Fallback>
      <p:transition spd="slow" advTm="379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1820" y="1342221"/>
            <a:ext cx="4546242" cy="2557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42197" y="1381662"/>
            <a:ext cx="4726546" cy="26586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524147" y="1382467"/>
            <a:ext cx="4494727" cy="252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8841" y="5743977"/>
            <a:ext cx="34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Рисование  «Морозные узоры»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104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0864">
        <p14:vortex dir="r"/>
      </p:transition>
    </mc:Choice>
    <mc:Fallback>
      <p:transition spd="slow" advTm="108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818353" y="1155449"/>
            <a:ext cx="4163442" cy="2341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67344" y="360606"/>
            <a:ext cx="4808113" cy="2704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262" y="2612802"/>
            <a:ext cx="4663844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99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4332">
        <p14:vortex dir="r"/>
      </p:transition>
    </mc:Choice>
    <mc:Fallback>
      <p:transition spd="slow" advTm="43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002" y="206062"/>
            <a:ext cx="4335918" cy="6129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8735" y="901190"/>
            <a:ext cx="5821693" cy="43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06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8375">
        <p14:vortex dir="r"/>
      </p:transition>
    </mc:Choice>
    <mc:Fallback>
      <p:transition spd="slow" advTm="183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3" y="336695"/>
            <a:ext cx="3572566" cy="2011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040438" y="103033"/>
            <a:ext cx="5037070" cy="2833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39365" y="1046008"/>
            <a:ext cx="3721997" cy="2093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4924" y="3474078"/>
            <a:ext cx="3812149" cy="2144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80822" y="3840726"/>
            <a:ext cx="3721997" cy="2093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620" y="3456374"/>
            <a:ext cx="4389549" cy="32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24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5168">
        <p14:vortex dir="r"/>
      </p:transition>
    </mc:Choice>
    <mc:Fallback>
      <p:transition spd="slow" advTm="51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59" y="1262129"/>
            <a:ext cx="6285966" cy="40053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5047" y="282260"/>
            <a:ext cx="4471116" cy="63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82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4383">
        <p14:vortex dir="r"/>
      </p:transition>
    </mc:Choice>
    <mc:Fallback>
      <p:transition spd="slow" advTm="14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53791" y="334851"/>
            <a:ext cx="5037071" cy="2833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593983" y="476518"/>
            <a:ext cx="4785218" cy="2691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181081" y="3309870"/>
            <a:ext cx="5449195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51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5037">
        <p14:vortex dir="r"/>
      </p:transition>
    </mc:Choice>
    <mc:Fallback>
      <p:transition spd="slow" advTm="150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927415" y="1964430"/>
            <a:ext cx="4417454" cy="2484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31813" y="2038517"/>
            <a:ext cx="4726428" cy="2658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609023" y="489396"/>
            <a:ext cx="4831010" cy="2717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070" y="3102526"/>
            <a:ext cx="2600602" cy="35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45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9832">
        <p14:vortex dir="r"/>
      </p:transition>
    </mc:Choice>
    <mc:Fallback>
      <p:transition spd="slow" advTm="98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76519" y="218940"/>
            <a:ext cx="4647842" cy="26144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910" y="2604813"/>
            <a:ext cx="7141331" cy="3998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0039" y="1094704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Пластилинография «Зимний лес»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733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3180">
        <p14:vortex dir="r"/>
      </p:transition>
    </mc:Choice>
    <mc:Fallback>
      <p:transition spd="slow" advTm="31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93092" y="947330"/>
            <a:ext cx="3309873" cy="1861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53309" y="935290"/>
            <a:ext cx="3352684" cy="1885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87774" y="993245"/>
            <a:ext cx="3352683" cy="1885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51630" y="936136"/>
            <a:ext cx="3425783" cy="1927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4492" y="3916064"/>
            <a:ext cx="3065174" cy="1724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05119" y="3894403"/>
            <a:ext cx="3378608" cy="1900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7515" y="3324012"/>
            <a:ext cx="1750880" cy="3041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828956" y="3875559"/>
            <a:ext cx="3292463" cy="1852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3687" y="259845"/>
            <a:ext cx="2067059" cy="28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63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5142">
        <p14:vortex dir="r"/>
      </p:transition>
    </mc:Choice>
    <mc:Fallback>
      <p:transition spd="slow" advTm="51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611" y="141668"/>
            <a:ext cx="10560675" cy="6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3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4367">
        <p14:vortex dir="r"/>
      </p:transition>
    </mc:Choice>
    <mc:Fallback>
      <p:transition spd="slow" advTm="43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802" y="1943361"/>
            <a:ext cx="304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 проекта: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информационно – познавательный, творческий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 проекта: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дети 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подготовительной группы №10 «Пчелки» ,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родители, воспитатель.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проекта: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краткосрочный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957" y="858431"/>
            <a:ext cx="7218107" cy="54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175">
        <p:dissolve/>
      </p:transition>
    </mc:Choice>
    <mc:Fallback>
      <p:transition spd="slow" advTm="717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604" y="1120462"/>
            <a:ext cx="4842456" cy="36318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437" y="345225"/>
            <a:ext cx="4623784" cy="61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92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7931">
        <p:checker/>
      </p:transition>
    </mc:Choice>
    <mc:Fallback>
      <p:transition spd="slow" advTm="793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203" y="218940"/>
            <a:ext cx="4713668" cy="6284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9274" y="798489"/>
            <a:ext cx="6246611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37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8859">
        <p14:vortex dir="r"/>
      </p:transition>
    </mc:Choice>
    <mc:Fallback>
      <p:transition spd="slow" advTm="1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82147" y="1552816"/>
            <a:ext cx="4443211" cy="249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479877" y="1906808"/>
            <a:ext cx="4451678" cy="2504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67048" y="1903947"/>
            <a:ext cx="3993764" cy="2246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733899" y="1700746"/>
            <a:ext cx="5184343" cy="29161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6640" y="5380672"/>
            <a:ext cx="7401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у ворот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отмечали новый год в старину?», «Почему люди наряжают елку?»,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в разных странах», «Безопасный Новый Год»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такой Дед Мороз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с опасными предметами (хлопушками, бенгальскими свечами)</a:t>
            </a:r>
          </a:p>
        </p:txBody>
      </p:sp>
    </p:spTree>
    <p:extLst>
      <p:ext uri="{BB962C8B-B14F-4D97-AF65-F5344CB8AC3E}">
        <p14:creationId xmlns:p14="http://schemas.microsoft.com/office/powerpoint/2010/main" xmlns="" val="2377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5672">
        <p14:vortex dir="r"/>
      </p:transition>
    </mc:Choice>
    <mc:Fallback>
      <p:transition spd="slow" advTm="156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71008" y="3666858"/>
            <a:ext cx="4443211" cy="2499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474630" y="307483"/>
            <a:ext cx="5937161" cy="3339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59105" y="1459941"/>
            <a:ext cx="5839138" cy="3284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0192" y="4172755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и «Зима»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245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5165">
        <p14:vortex dir="r"/>
      </p:transition>
    </mc:Choice>
    <mc:Fallback>
      <p:transition spd="slow" advTm="51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2814" y="844371"/>
            <a:ext cx="2859113" cy="1608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51956" y="876495"/>
            <a:ext cx="2894768" cy="1628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39575" y="858607"/>
            <a:ext cx="2917664" cy="1641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07373" y="845730"/>
            <a:ext cx="2917666" cy="1641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43050" y="838489"/>
            <a:ext cx="2943415" cy="16556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181859" y="3528811"/>
            <a:ext cx="5009882" cy="2818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32805" y="3450933"/>
            <a:ext cx="5286779" cy="29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79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4752">
        <p14:vortex dir="r"/>
      </p:transition>
    </mc:Choice>
    <mc:Fallback>
      <p:transition spd="slow" advTm="14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936384" y="367854"/>
            <a:ext cx="5907110" cy="33227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068097" y="2969387"/>
            <a:ext cx="5550794" cy="3122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307922" y="3197583"/>
            <a:ext cx="3969555" cy="2232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1679" y="5821251"/>
            <a:ext cx="412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«Новогодняя открытка» своими руками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492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8459">
        <p14:vortex dir="r"/>
      </p:transition>
    </mc:Choice>
    <mc:Fallback>
      <p:transition spd="slow" advTm="184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9398" y="309092"/>
            <a:ext cx="4441780" cy="2498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212168" y="309092"/>
            <a:ext cx="3863662" cy="2173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315200" y="3335627"/>
            <a:ext cx="4647842" cy="26144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146219" y="3322749"/>
            <a:ext cx="4670738" cy="2627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5037" y="2275199"/>
            <a:ext cx="124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Рисуем зиму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83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3481">
        <p14:vortex dir="r"/>
      </p:transition>
    </mc:Choice>
    <mc:Fallback>
      <p:transition spd="slow" advTm="134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432</TotalTime>
  <Words>100</Words>
  <Application>Microsoft Office PowerPoint</Application>
  <PresentationFormat>Произвольный</PresentationFormat>
  <Paragraphs>13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Контур</vt:lpstr>
      <vt:lpstr>МБДОУ Вёшенский Центр Развития Ребёнка - детский сад №2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25</cp:revision>
  <dcterms:created xsi:type="dcterms:W3CDTF">2020-12-27T16:14:02Z</dcterms:created>
  <dcterms:modified xsi:type="dcterms:W3CDTF">2020-12-30T21:28:15Z</dcterms:modified>
</cp:coreProperties>
</file>