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053145-733A-4727-ADDA-4FCB0A403A88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1DFCF46-E098-4C55-8D85-89B6457AF60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Кружковая работа</a:t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"Волшебный мир </a:t>
            </a:r>
            <a:r>
              <a:rPr lang="ru-RU" b="1" dirty="0" err="1" smtClean="0">
                <a:effectLst/>
                <a:latin typeface="Times New Roman"/>
                <a:ea typeface="Times New Roman"/>
                <a:cs typeface="Times New Roman"/>
              </a:rPr>
              <a:t>сенсорики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".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Руководитель кружка: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Гафиуллина</a:t>
            </a:r>
            <a:r>
              <a:rPr lang="ru-RU" b="1" dirty="0" smtClean="0">
                <a:solidFill>
                  <a:schemeClr val="tx1"/>
                </a:solidFill>
              </a:rPr>
              <a:t> Р.И.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14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фотки\фотки\IMG-20190205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ки\фотки\IMG-20190205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12576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1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фотки\фотки\IMG-20190205-WA0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52000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ки\фотки\IMG-20190205-WA0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36000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0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Раиса\Desktop\кружок фото\SAM_6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9685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аиса\Desktop\кружок фото\SAM_6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4648"/>
            <a:ext cx="4608512" cy="63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2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Раиса\Desktop\кружок фото\SAM_6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0" y="52236"/>
            <a:ext cx="8820000" cy="66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9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аиса\Desktop\кружок фото\SAM_6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000" cy="6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5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Раиса\Desktop\кружок фото\SAM_6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304"/>
            <a:ext cx="8250360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0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Раиса\Desktop\кружок фото\IMG00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76400"/>
            <a:ext cx="4896000" cy="34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Раиса\Desktop\кружок фото\IMG00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6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Раиса\Desktop\кружок фото\IMG004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2532" y="1229900"/>
            <a:ext cx="6729936" cy="42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5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Раиса\Downloads\0015-015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7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Цель кружковой работы: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Развитие умственных способностей у детей младшего дошкольного возраста через сенсорное развитие.</a:t>
            </a:r>
          </a:p>
          <a:p>
            <a:r>
              <a:rPr lang="ru-RU" b="1" dirty="0">
                <a:latin typeface="Times New Roman"/>
                <a:ea typeface="Times New Roman"/>
              </a:rPr>
              <a:t>Задачи: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Дать детям представления о сенсорных эталонах, являющихся образцами основных разновидностей каждого свойства: 6, затем 7 цветов спектра, 5 геометрических фигур, 3 градации величины.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Формировать познавательную активность детей при проведении непосредственной обучающей деятельности (игры, дидактические упражнения, эксперименты, игровые задания и поручения).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Закрепить четкие представления о разновидностях каждого свойства. 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Научить правильно, понимать слова: «форма», «цвет», «такой же». Т.к. «величина» не имеет «абсолютного» значения, учить воспринимать ее только в сравнении с другой величиной.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, задачи кружковой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59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ки\фотки\IMG-20190205-WA0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855"/>
            <a:ext cx="4464496" cy="67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ки\фотки\IMG-20190205-WA0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854"/>
            <a:ext cx="4572000" cy="67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5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ки\фотки\IMG-20190205-WA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374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ки\фотки\IMG-20190205-WA0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212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7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ки\фотки\IMG-20190205-WA0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ки\фотки\IMG-20190205-WA0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136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5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ки\фотки\IMG-20190205-WA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8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ки\фотки\IMG-20190205-WA0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848"/>
            <a:ext cx="457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5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ки\фотки\IMG-20190205-WA0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ки\фотки\IMG-20190205-WA0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845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фотки\фотки\IMG-20190205-WA0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6" y="-12576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ки\фотки\IMG-20190205-WA0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6008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6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ки\фотки\IMG-20190205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ки\фотки\IMG-20190205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6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7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</TotalTime>
  <Words>129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Кружковая работа "Волшебный мир сенсорики". </vt:lpstr>
      <vt:lpstr>Цели , задачи кружковой работы.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Раиса</cp:lastModifiedBy>
  <cp:revision>5</cp:revision>
  <dcterms:created xsi:type="dcterms:W3CDTF">2019-05-27T09:36:00Z</dcterms:created>
  <dcterms:modified xsi:type="dcterms:W3CDTF">2019-05-27T10:34:47Z</dcterms:modified>
</cp:coreProperties>
</file>