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72" r:id="rId8"/>
    <p:sldId id="261" r:id="rId9"/>
    <p:sldId id="262" r:id="rId10"/>
    <p:sldId id="263" r:id="rId11"/>
    <p:sldId id="271" r:id="rId12"/>
    <p:sldId id="264" r:id="rId13"/>
    <p:sldId id="265" r:id="rId14"/>
    <p:sldId id="266" r:id="rId15"/>
    <p:sldId id="267" r:id="rId16"/>
    <p:sldId id="268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7053145-733A-4727-ADDA-4FCB0A403A88}" type="datetimeFigureOut">
              <a:rPr lang="ru-RU" smtClean="0"/>
              <a:t>27.05.2019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1DFCF46-E098-4C55-8D85-89B6457AF60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Кружковая работа</a:t>
            </a:r>
            <a:br>
              <a:rPr lang="ru-RU" b="1" dirty="0" smtClean="0">
                <a:latin typeface="Times New Roman"/>
                <a:ea typeface="Times New Roman"/>
                <a:cs typeface="Times New Roman"/>
              </a:rPr>
            </a:b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"Волшебный мир </a:t>
            </a:r>
            <a:r>
              <a:rPr lang="ru-RU" b="1" dirty="0" err="1" smtClean="0">
                <a:effectLst/>
                <a:latin typeface="Times New Roman"/>
                <a:ea typeface="Times New Roman"/>
                <a:cs typeface="Times New Roman"/>
              </a:rPr>
              <a:t>сенсорики</a:t>
            </a:r>
            <a:r>
              <a:rPr lang="ru-RU" b="1" dirty="0" smtClean="0">
                <a:effectLst/>
                <a:latin typeface="Times New Roman"/>
                <a:ea typeface="Times New Roman"/>
                <a:cs typeface="Times New Roman"/>
              </a:rPr>
              <a:t>".</a:t>
            </a:r>
            <a:r>
              <a:rPr lang="ru-RU" sz="3600" dirty="0">
                <a:ea typeface="Calibri"/>
                <a:cs typeface="Times New Roman"/>
              </a:rPr>
              <a:t/>
            </a:r>
            <a:br>
              <a:rPr lang="ru-RU" sz="36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Руководитель кружка: </a:t>
            </a:r>
          </a:p>
          <a:p>
            <a:r>
              <a:rPr lang="ru-RU" b="1" dirty="0" err="1" smtClean="0">
                <a:solidFill>
                  <a:schemeClr val="tx1"/>
                </a:solidFill>
              </a:rPr>
              <a:t>Гафиуллина</a:t>
            </a:r>
            <a:r>
              <a:rPr lang="ru-RU" b="1" dirty="0" smtClean="0">
                <a:solidFill>
                  <a:schemeClr val="tx1"/>
                </a:solidFill>
              </a:rPr>
              <a:t> Р.И.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147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F:\фотки\фотки\IMG-20190205-WA0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F:\фотки\фотки\IMG-20190205-WA00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12576"/>
            <a:ext cx="48600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215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F:\фотки\фотки\IMG-20190205-WA01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752000" cy="6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фотки\фотки\IMG-20190205-WA01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8640"/>
            <a:ext cx="4536000" cy="63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407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Раиса\Desktop\кружок фото\SAM_62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968552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Раиса\Desktop\кружок фото\SAM_62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04648"/>
            <a:ext cx="4608512" cy="639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1620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Раиса\Desktop\кружок фото\SAM_62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20" y="52236"/>
            <a:ext cx="8820000" cy="66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995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Раиса\Desktop\кружок фото\SAM_62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280000" cy="62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857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Раиса\Desktop\кружок фото\SAM_62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0304"/>
            <a:ext cx="8250360" cy="6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105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Users\Раиса\Desktop\кружок фото\IMG004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76400"/>
            <a:ext cx="4896000" cy="34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Раиса\Desktop\кружок фото\IMG004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96000" cy="36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Раиса\Desktop\кружок фото\IMG0046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32532" y="1229900"/>
            <a:ext cx="6729936" cy="429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655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Раиса\Downloads\0015-015-Spasibo-za-vnimani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92609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877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1628800"/>
            <a:ext cx="7408333" cy="449736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latin typeface="Times New Roman"/>
                <a:ea typeface="Times New Roman"/>
              </a:rPr>
              <a:t>Цель кружковой работы:</a:t>
            </a:r>
            <a:endParaRPr lang="ru-RU" dirty="0">
              <a:latin typeface="Times New Roman"/>
              <a:ea typeface="Times New Roman"/>
            </a:endParaRPr>
          </a:p>
          <a:p>
            <a:r>
              <a:rPr lang="ru-RU" dirty="0">
                <a:latin typeface="Times New Roman"/>
                <a:ea typeface="Times New Roman"/>
              </a:rPr>
              <a:t>Развитие умственных способностей у детей младшего дошкольного возраста через сенсорное развитие.</a:t>
            </a:r>
          </a:p>
          <a:p>
            <a:r>
              <a:rPr lang="ru-RU" b="1" dirty="0">
                <a:latin typeface="Times New Roman"/>
                <a:ea typeface="Times New Roman"/>
              </a:rPr>
              <a:t>Задачи:</a:t>
            </a:r>
            <a:endParaRPr lang="ru-RU" dirty="0">
              <a:latin typeface="Times New Roman"/>
              <a:ea typeface="Times New Roman"/>
            </a:endParaRPr>
          </a:p>
          <a:p>
            <a:pPr marL="342900" lvl="0" indent="-342900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Дать детям представления о сенсорных эталонах, являющихся образцами основных разновидностей каждого свойства: 6, затем 7 цветов спектра, 5 геометрических фигур, 3 градации величины.</a:t>
            </a:r>
          </a:p>
          <a:p>
            <a:pPr marL="342900" lvl="0" indent="-342900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Формировать познавательную активность детей при проведении непосредственной обучающей деятельности (игры, дидактические упражнения, эксперименты, игровые задания и поручения).</a:t>
            </a:r>
          </a:p>
          <a:p>
            <a:pPr marL="342900" lvl="0" indent="-342900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Закрепить четкие представления о разновидностях каждого свойства. </a:t>
            </a:r>
          </a:p>
          <a:p>
            <a:pPr marL="342900" lvl="0" indent="-342900"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latin typeface="Times New Roman"/>
                <a:ea typeface="Times New Roman"/>
              </a:rPr>
              <a:t>Научить правильно, понимать слова: «форма», «цвет», «такой же». Т.к. «величина» не имеет «абсолютного» значения, учить воспринимать ее только в сравнении с другой величиной.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Цели , задачи кружковой работы.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0594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фотки\фотки\IMG-20190205-WA01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6855"/>
            <a:ext cx="4464496" cy="674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ки\фотки\IMG-20190205-WA01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6854"/>
            <a:ext cx="4572000" cy="676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051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фотки\фотки\IMG-20190205-WA02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4374000" cy="58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ки\фотки\IMG-20190205-WA01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4212000" cy="58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671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фотки\фотки\IMG-20190205-WA0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фотки\фотки\IMG-20190205-WA02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7136"/>
            <a:ext cx="44999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557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фотки\фотки\IMG-20190205-WA02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008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фотки\фотки\IMG-20190205-WA02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4848"/>
            <a:ext cx="45799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458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F:\фотки\фотки\IMG-20190205-WA01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88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фотки\фотки\IMG-20190205-WA017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8451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36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F:\фотки\фотки\IMG-20190205-WA02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6" y="-12576"/>
            <a:ext cx="44999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фотки\фотки\IMG-20190205-WA02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-16008"/>
            <a:ext cx="47880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164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F:\фотки\фотки\IMG-20190205-WA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фотки\фотки\IMG-20190205-WA0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36"/>
            <a:ext cx="44999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7478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40</TotalTime>
  <Words>129</Words>
  <Application>Microsoft Office PowerPoint</Application>
  <PresentationFormat>Экран (4:3)</PresentationFormat>
  <Paragraphs>11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Кружковая работа "Волшебный мир сенсорики". </vt:lpstr>
      <vt:lpstr>Цели , задачи кружковой работы.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Раиса</dc:creator>
  <cp:lastModifiedBy>Раиса</cp:lastModifiedBy>
  <cp:revision>5</cp:revision>
  <dcterms:created xsi:type="dcterms:W3CDTF">2019-05-27T09:36:00Z</dcterms:created>
  <dcterms:modified xsi:type="dcterms:W3CDTF">2019-05-27T10:34:47Z</dcterms:modified>
</cp:coreProperties>
</file>