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3" r:id="rId1"/>
  </p:sldMasterIdLst>
  <p:sldIdLst>
    <p:sldId id="256" r:id="rId2"/>
    <p:sldId id="278" r:id="rId3"/>
    <p:sldId id="257" r:id="rId4"/>
    <p:sldId id="268" r:id="rId5"/>
    <p:sldId id="261" r:id="rId6"/>
    <p:sldId id="273" r:id="rId7"/>
    <p:sldId id="276" r:id="rId8"/>
    <p:sldId id="290" r:id="rId9"/>
    <p:sldId id="287" r:id="rId10"/>
    <p:sldId id="288" r:id="rId11"/>
    <p:sldId id="286" r:id="rId1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55" autoAdjust="0"/>
    <p:restoredTop sz="94645" autoAdjust="0"/>
  </p:normalViewPr>
  <p:slideViewPr>
    <p:cSldViewPr>
      <p:cViewPr varScale="1">
        <p:scale>
          <a:sx n="87" d="100"/>
          <a:sy n="87" d="100"/>
        </p:scale>
        <p:origin x="942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5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59875" cy="6870700"/>
            <a:chOff x="0" y="0"/>
            <a:chExt cx="5770" cy="4328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hidden">
            <a:xfrm>
              <a:off x="0" y="4186"/>
              <a:ext cx="5089" cy="142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ru-RU"/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hidden">
            <a:xfrm>
              <a:off x="0" y="0"/>
              <a:ext cx="5089" cy="12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ru-RU"/>
            </a:p>
          </p:txBody>
        </p:sp>
        <p:sp>
          <p:nvSpPr>
            <p:cNvPr id="7" name="Rectangle 5"/>
            <p:cNvSpPr>
              <a:spLocks noChangeArrowheads="1"/>
            </p:cNvSpPr>
            <p:nvPr/>
          </p:nvSpPr>
          <p:spPr bwMode="auto">
            <a:xfrm>
              <a:off x="5010" y="0"/>
              <a:ext cx="758" cy="4320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84706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84706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ru-RU"/>
            </a:p>
          </p:txBody>
        </p:sp>
        <p:grpSp>
          <p:nvGrpSpPr>
            <p:cNvPr id="8" name="Group 6"/>
            <p:cNvGrpSpPr>
              <a:grpSpLocks/>
            </p:cNvGrpSpPr>
            <p:nvPr/>
          </p:nvGrpSpPr>
          <p:grpSpPr bwMode="auto">
            <a:xfrm>
              <a:off x="4944" y="1"/>
              <a:ext cx="816" cy="3974"/>
              <a:chOff x="4944" y="1"/>
              <a:chExt cx="816" cy="3974"/>
            </a:xfrm>
          </p:grpSpPr>
          <p:grpSp>
            <p:nvGrpSpPr>
              <p:cNvPr id="20" name="Group 7"/>
              <p:cNvGrpSpPr>
                <a:grpSpLocks/>
              </p:cNvGrpSpPr>
              <p:nvPr userDrawn="1"/>
            </p:nvGrpSpPr>
            <p:grpSpPr bwMode="auto">
              <a:xfrm>
                <a:off x="5280" y="1"/>
                <a:ext cx="480" cy="1430"/>
                <a:chOff x="5280" y="1"/>
                <a:chExt cx="480" cy="1430"/>
              </a:xfrm>
            </p:grpSpPr>
            <p:grpSp>
              <p:nvGrpSpPr>
                <p:cNvPr id="41" name="Group 8"/>
                <p:cNvGrpSpPr>
                  <a:grpSpLocks/>
                </p:cNvGrpSpPr>
                <p:nvPr userDrawn="1"/>
              </p:nvGrpSpPr>
              <p:grpSpPr bwMode="auto">
                <a:xfrm rot="-5400000">
                  <a:off x="5484" y="0"/>
                  <a:ext cx="174" cy="176"/>
                  <a:chOff x="1657" y="323"/>
                  <a:chExt cx="1691" cy="2560"/>
                </a:xfrm>
              </p:grpSpPr>
              <p:grpSp>
                <p:nvGrpSpPr>
                  <p:cNvPr id="50" name="Group 9"/>
                  <p:cNvGrpSpPr>
                    <a:grpSpLocks/>
                  </p:cNvGrpSpPr>
                  <p:nvPr/>
                </p:nvGrpSpPr>
                <p:grpSpPr bwMode="auto">
                  <a:xfrm>
                    <a:off x="1657" y="323"/>
                    <a:ext cx="1691" cy="2560"/>
                    <a:chOff x="1657" y="323"/>
                    <a:chExt cx="1691" cy="2560"/>
                  </a:xfrm>
                </p:grpSpPr>
                <p:sp>
                  <p:nvSpPr>
                    <p:cNvPr id="57" name="Freeform 10"/>
                    <p:cNvSpPr>
                      <a:spLocks/>
                    </p:cNvSpPr>
                    <p:nvPr/>
                  </p:nvSpPr>
                  <p:spPr bwMode="auto">
                    <a:xfrm>
                      <a:off x="2153" y="323"/>
                      <a:ext cx="1234" cy="2560"/>
                    </a:xfrm>
                    <a:custGeom>
                      <a:avLst/>
                      <a:gdLst/>
                      <a:ahLst/>
                      <a:cxnLst>
                        <a:cxn ang="0">
                          <a:pos x="337" y="283"/>
                        </a:cxn>
                        <a:cxn ang="0">
                          <a:pos x="415" y="115"/>
                        </a:cxn>
                        <a:cxn ang="0">
                          <a:pos x="583" y="7"/>
                        </a:cxn>
                        <a:cxn ang="0">
                          <a:pos x="895" y="61"/>
                        </a:cxn>
                        <a:cxn ang="0">
                          <a:pos x="1051" y="349"/>
                        </a:cxn>
                        <a:cxn ang="0">
                          <a:pos x="979" y="769"/>
                        </a:cxn>
                        <a:cxn ang="0">
                          <a:pos x="943" y="943"/>
                        </a:cxn>
                        <a:cxn ang="0">
                          <a:pos x="1105" y="1075"/>
                        </a:cxn>
                        <a:cxn ang="0">
                          <a:pos x="1231" y="1525"/>
                        </a:cxn>
                        <a:cxn ang="0">
                          <a:pos x="1123" y="1969"/>
                        </a:cxn>
                        <a:cxn ang="0">
                          <a:pos x="907" y="2077"/>
                        </a:cxn>
                        <a:cxn ang="0">
                          <a:pos x="721" y="2059"/>
                        </a:cxn>
                        <a:cxn ang="0">
                          <a:pos x="655" y="2251"/>
                        </a:cxn>
                        <a:cxn ang="0">
                          <a:pos x="529" y="2527"/>
                        </a:cxn>
                        <a:cxn ang="0">
                          <a:pos x="211" y="2509"/>
                        </a:cxn>
                        <a:cxn ang="0">
                          <a:pos x="31" y="2227"/>
                        </a:cxn>
                        <a:cxn ang="0">
                          <a:pos x="25" y="1969"/>
                        </a:cxn>
                        <a:cxn ang="0">
                          <a:pos x="145" y="1651"/>
                        </a:cxn>
                        <a:cxn ang="0">
                          <a:pos x="259" y="1513"/>
                        </a:cxn>
                        <a:cxn ang="0">
                          <a:pos x="217" y="1729"/>
                        </a:cxn>
                        <a:cxn ang="0">
                          <a:pos x="73" y="2023"/>
                        </a:cxn>
                        <a:cxn ang="0">
                          <a:pos x="169" y="2323"/>
                        </a:cxn>
                        <a:cxn ang="0">
                          <a:pos x="439" y="2431"/>
                        </a:cxn>
                        <a:cxn ang="0">
                          <a:pos x="595" y="2227"/>
                        </a:cxn>
                        <a:cxn ang="0">
                          <a:pos x="577" y="1807"/>
                        </a:cxn>
                        <a:cxn ang="0">
                          <a:pos x="493" y="1531"/>
                        </a:cxn>
                        <a:cxn ang="0">
                          <a:pos x="535" y="1459"/>
                        </a:cxn>
                        <a:cxn ang="0">
                          <a:pos x="625" y="1633"/>
                        </a:cxn>
                        <a:cxn ang="0">
                          <a:pos x="721" y="1933"/>
                        </a:cxn>
                        <a:cxn ang="0">
                          <a:pos x="967" y="1963"/>
                        </a:cxn>
                        <a:cxn ang="0">
                          <a:pos x="1135" y="1687"/>
                        </a:cxn>
                        <a:cxn ang="0">
                          <a:pos x="1117" y="1273"/>
                        </a:cxn>
                        <a:cxn ang="0">
                          <a:pos x="883" y="1057"/>
                        </a:cxn>
                        <a:cxn ang="0">
                          <a:pos x="679" y="1129"/>
                        </a:cxn>
                        <a:cxn ang="0">
                          <a:pos x="577" y="1117"/>
                        </a:cxn>
                        <a:cxn ang="0">
                          <a:pos x="619" y="1033"/>
                        </a:cxn>
                        <a:cxn ang="0">
                          <a:pos x="811" y="937"/>
                        </a:cxn>
                        <a:cxn ang="0">
                          <a:pos x="949" y="613"/>
                        </a:cxn>
                        <a:cxn ang="0">
                          <a:pos x="883" y="175"/>
                        </a:cxn>
                        <a:cxn ang="0">
                          <a:pos x="619" y="103"/>
                        </a:cxn>
                        <a:cxn ang="0">
                          <a:pos x="391" y="355"/>
                        </a:cxn>
                        <a:cxn ang="0">
                          <a:pos x="403" y="763"/>
                        </a:cxn>
                        <a:cxn ang="0">
                          <a:pos x="343" y="949"/>
                        </a:cxn>
                        <a:cxn ang="0">
                          <a:pos x="289" y="685"/>
                        </a:cxn>
                        <a:cxn ang="0">
                          <a:pos x="307" y="367"/>
                        </a:cxn>
                      </a:cxnLst>
                      <a:rect l="0" t="0" r="r" b="b"/>
                      <a:pathLst>
                        <a:path w="1231" h="2560">
                          <a:moveTo>
                            <a:pt x="307" y="367"/>
                          </a:moveTo>
                          <a:cubicBezTo>
                            <a:pt x="317" y="336"/>
                            <a:pt x="326" y="303"/>
                            <a:pt x="337" y="283"/>
                          </a:cubicBezTo>
                          <a:cubicBezTo>
                            <a:pt x="348" y="263"/>
                            <a:pt x="360" y="275"/>
                            <a:pt x="373" y="247"/>
                          </a:cubicBezTo>
                          <a:cubicBezTo>
                            <a:pt x="386" y="219"/>
                            <a:pt x="400" y="147"/>
                            <a:pt x="415" y="115"/>
                          </a:cubicBezTo>
                          <a:cubicBezTo>
                            <a:pt x="430" y="83"/>
                            <a:pt x="435" y="73"/>
                            <a:pt x="463" y="55"/>
                          </a:cubicBezTo>
                          <a:cubicBezTo>
                            <a:pt x="491" y="37"/>
                            <a:pt x="536" y="14"/>
                            <a:pt x="583" y="7"/>
                          </a:cubicBezTo>
                          <a:cubicBezTo>
                            <a:pt x="630" y="0"/>
                            <a:pt x="693" y="4"/>
                            <a:pt x="745" y="13"/>
                          </a:cubicBezTo>
                          <a:cubicBezTo>
                            <a:pt x="797" y="22"/>
                            <a:pt x="852" y="34"/>
                            <a:pt x="895" y="61"/>
                          </a:cubicBezTo>
                          <a:cubicBezTo>
                            <a:pt x="938" y="88"/>
                            <a:pt x="977" y="127"/>
                            <a:pt x="1003" y="175"/>
                          </a:cubicBezTo>
                          <a:cubicBezTo>
                            <a:pt x="1029" y="223"/>
                            <a:pt x="1044" y="287"/>
                            <a:pt x="1051" y="349"/>
                          </a:cubicBezTo>
                          <a:cubicBezTo>
                            <a:pt x="1058" y="411"/>
                            <a:pt x="1057" y="477"/>
                            <a:pt x="1045" y="547"/>
                          </a:cubicBezTo>
                          <a:cubicBezTo>
                            <a:pt x="1033" y="617"/>
                            <a:pt x="995" y="712"/>
                            <a:pt x="979" y="769"/>
                          </a:cubicBezTo>
                          <a:cubicBezTo>
                            <a:pt x="963" y="826"/>
                            <a:pt x="955" y="860"/>
                            <a:pt x="949" y="889"/>
                          </a:cubicBezTo>
                          <a:cubicBezTo>
                            <a:pt x="943" y="918"/>
                            <a:pt x="936" y="925"/>
                            <a:pt x="943" y="943"/>
                          </a:cubicBezTo>
                          <a:cubicBezTo>
                            <a:pt x="950" y="961"/>
                            <a:pt x="964" y="975"/>
                            <a:pt x="991" y="997"/>
                          </a:cubicBezTo>
                          <a:cubicBezTo>
                            <a:pt x="1018" y="1019"/>
                            <a:pt x="1069" y="1033"/>
                            <a:pt x="1105" y="1075"/>
                          </a:cubicBezTo>
                          <a:cubicBezTo>
                            <a:pt x="1141" y="1117"/>
                            <a:pt x="1186" y="1174"/>
                            <a:pt x="1207" y="1249"/>
                          </a:cubicBezTo>
                          <a:cubicBezTo>
                            <a:pt x="1228" y="1324"/>
                            <a:pt x="1231" y="1441"/>
                            <a:pt x="1231" y="1525"/>
                          </a:cubicBezTo>
                          <a:cubicBezTo>
                            <a:pt x="1231" y="1609"/>
                            <a:pt x="1225" y="1679"/>
                            <a:pt x="1207" y="1753"/>
                          </a:cubicBezTo>
                          <a:cubicBezTo>
                            <a:pt x="1189" y="1827"/>
                            <a:pt x="1153" y="1917"/>
                            <a:pt x="1123" y="1969"/>
                          </a:cubicBezTo>
                          <a:cubicBezTo>
                            <a:pt x="1093" y="2021"/>
                            <a:pt x="1063" y="2047"/>
                            <a:pt x="1027" y="2065"/>
                          </a:cubicBezTo>
                          <a:cubicBezTo>
                            <a:pt x="991" y="2083"/>
                            <a:pt x="951" y="2079"/>
                            <a:pt x="907" y="2077"/>
                          </a:cubicBezTo>
                          <a:cubicBezTo>
                            <a:pt x="863" y="2075"/>
                            <a:pt x="794" y="2056"/>
                            <a:pt x="763" y="2053"/>
                          </a:cubicBezTo>
                          <a:cubicBezTo>
                            <a:pt x="732" y="2050"/>
                            <a:pt x="733" y="2050"/>
                            <a:pt x="721" y="2059"/>
                          </a:cubicBezTo>
                          <a:cubicBezTo>
                            <a:pt x="709" y="2068"/>
                            <a:pt x="702" y="2075"/>
                            <a:pt x="691" y="2107"/>
                          </a:cubicBezTo>
                          <a:cubicBezTo>
                            <a:pt x="680" y="2139"/>
                            <a:pt x="665" y="2205"/>
                            <a:pt x="655" y="2251"/>
                          </a:cubicBezTo>
                          <a:cubicBezTo>
                            <a:pt x="645" y="2297"/>
                            <a:pt x="652" y="2337"/>
                            <a:pt x="631" y="2383"/>
                          </a:cubicBezTo>
                          <a:cubicBezTo>
                            <a:pt x="610" y="2429"/>
                            <a:pt x="574" y="2498"/>
                            <a:pt x="529" y="2527"/>
                          </a:cubicBezTo>
                          <a:cubicBezTo>
                            <a:pt x="484" y="2556"/>
                            <a:pt x="414" y="2560"/>
                            <a:pt x="361" y="2557"/>
                          </a:cubicBezTo>
                          <a:cubicBezTo>
                            <a:pt x="308" y="2554"/>
                            <a:pt x="256" y="2537"/>
                            <a:pt x="211" y="2509"/>
                          </a:cubicBezTo>
                          <a:cubicBezTo>
                            <a:pt x="166" y="2481"/>
                            <a:pt x="121" y="2436"/>
                            <a:pt x="91" y="2389"/>
                          </a:cubicBezTo>
                          <a:cubicBezTo>
                            <a:pt x="61" y="2342"/>
                            <a:pt x="46" y="2275"/>
                            <a:pt x="31" y="2227"/>
                          </a:cubicBezTo>
                          <a:cubicBezTo>
                            <a:pt x="16" y="2179"/>
                            <a:pt x="2" y="2144"/>
                            <a:pt x="1" y="2101"/>
                          </a:cubicBezTo>
                          <a:cubicBezTo>
                            <a:pt x="0" y="2058"/>
                            <a:pt x="13" y="2018"/>
                            <a:pt x="25" y="1969"/>
                          </a:cubicBezTo>
                          <a:cubicBezTo>
                            <a:pt x="37" y="1920"/>
                            <a:pt x="53" y="1860"/>
                            <a:pt x="73" y="1807"/>
                          </a:cubicBezTo>
                          <a:cubicBezTo>
                            <a:pt x="93" y="1754"/>
                            <a:pt x="122" y="1698"/>
                            <a:pt x="145" y="1651"/>
                          </a:cubicBezTo>
                          <a:cubicBezTo>
                            <a:pt x="168" y="1604"/>
                            <a:pt x="192" y="1548"/>
                            <a:pt x="211" y="1525"/>
                          </a:cubicBezTo>
                          <a:cubicBezTo>
                            <a:pt x="230" y="1502"/>
                            <a:pt x="249" y="1502"/>
                            <a:pt x="259" y="1513"/>
                          </a:cubicBezTo>
                          <a:cubicBezTo>
                            <a:pt x="269" y="1524"/>
                            <a:pt x="278" y="1555"/>
                            <a:pt x="271" y="1591"/>
                          </a:cubicBezTo>
                          <a:cubicBezTo>
                            <a:pt x="264" y="1627"/>
                            <a:pt x="242" y="1682"/>
                            <a:pt x="217" y="1729"/>
                          </a:cubicBezTo>
                          <a:cubicBezTo>
                            <a:pt x="192" y="1776"/>
                            <a:pt x="145" y="1824"/>
                            <a:pt x="121" y="1873"/>
                          </a:cubicBezTo>
                          <a:cubicBezTo>
                            <a:pt x="97" y="1922"/>
                            <a:pt x="76" y="1970"/>
                            <a:pt x="73" y="2023"/>
                          </a:cubicBezTo>
                          <a:cubicBezTo>
                            <a:pt x="70" y="2076"/>
                            <a:pt x="87" y="2141"/>
                            <a:pt x="103" y="2191"/>
                          </a:cubicBezTo>
                          <a:cubicBezTo>
                            <a:pt x="119" y="2241"/>
                            <a:pt x="140" y="2285"/>
                            <a:pt x="169" y="2323"/>
                          </a:cubicBezTo>
                          <a:cubicBezTo>
                            <a:pt x="198" y="2361"/>
                            <a:pt x="232" y="2401"/>
                            <a:pt x="277" y="2419"/>
                          </a:cubicBezTo>
                          <a:cubicBezTo>
                            <a:pt x="322" y="2437"/>
                            <a:pt x="395" y="2440"/>
                            <a:pt x="439" y="2431"/>
                          </a:cubicBezTo>
                          <a:cubicBezTo>
                            <a:pt x="483" y="2422"/>
                            <a:pt x="515" y="2399"/>
                            <a:pt x="541" y="2365"/>
                          </a:cubicBezTo>
                          <a:cubicBezTo>
                            <a:pt x="567" y="2331"/>
                            <a:pt x="583" y="2280"/>
                            <a:pt x="595" y="2227"/>
                          </a:cubicBezTo>
                          <a:cubicBezTo>
                            <a:pt x="607" y="2174"/>
                            <a:pt x="616" y="2117"/>
                            <a:pt x="613" y="2047"/>
                          </a:cubicBezTo>
                          <a:cubicBezTo>
                            <a:pt x="610" y="1977"/>
                            <a:pt x="589" y="1871"/>
                            <a:pt x="577" y="1807"/>
                          </a:cubicBezTo>
                          <a:cubicBezTo>
                            <a:pt x="565" y="1743"/>
                            <a:pt x="555" y="1709"/>
                            <a:pt x="541" y="1663"/>
                          </a:cubicBezTo>
                          <a:cubicBezTo>
                            <a:pt x="527" y="1617"/>
                            <a:pt x="502" y="1561"/>
                            <a:pt x="493" y="1531"/>
                          </a:cubicBezTo>
                          <a:cubicBezTo>
                            <a:pt x="484" y="1501"/>
                            <a:pt x="480" y="1495"/>
                            <a:pt x="487" y="1483"/>
                          </a:cubicBezTo>
                          <a:cubicBezTo>
                            <a:pt x="494" y="1471"/>
                            <a:pt x="519" y="1455"/>
                            <a:pt x="535" y="1459"/>
                          </a:cubicBezTo>
                          <a:cubicBezTo>
                            <a:pt x="551" y="1463"/>
                            <a:pt x="568" y="1478"/>
                            <a:pt x="583" y="1507"/>
                          </a:cubicBezTo>
                          <a:cubicBezTo>
                            <a:pt x="598" y="1536"/>
                            <a:pt x="610" y="1583"/>
                            <a:pt x="625" y="1633"/>
                          </a:cubicBezTo>
                          <a:cubicBezTo>
                            <a:pt x="640" y="1683"/>
                            <a:pt x="657" y="1757"/>
                            <a:pt x="673" y="1807"/>
                          </a:cubicBezTo>
                          <a:cubicBezTo>
                            <a:pt x="689" y="1857"/>
                            <a:pt x="697" y="1905"/>
                            <a:pt x="721" y="1933"/>
                          </a:cubicBezTo>
                          <a:cubicBezTo>
                            <a:pt x="745" y="1961"/>
                            <a:pt x="776" y="1970"/>
                            <a:pt x="817" y="1975"/>
                          </a:cubicBezTo>
                          <a:cubicBezTo>
                            <a:pt x="858" y="1980"/>
                            <a:pt x="926" y="1980"/>
                            <a:pt x="967" y="1963"/>
                          </a:cubicBezTo>
                          <a:cubicBezTo>
                            <a:pt x="1008" y="1946"/>
                            <a:pt x="1035" y="1919"/>
                            <a:pt x="1063" y="1873"/>
                          </a:cubicBezTo>
                          <a:cubicBezTo>
                            <a:pt x="1091" y="1827"/>
                            <a:pt x="1122" y="1761"/>
                            <a:pt x="1135" y="1687"/>
                          </a:cubicBezTo>
                          <a:cubicBezTo>
                            <a:pt x="1148" y="1613"/>
                            <a:pt x="1144" y="1498"/>
                            <a:pt x="1141" y="1429"/>
                          </a:cubicBezTo>
                          <a:cubicBezTo>
                            <a:pt x="1138" y="1360"/>
                            <a:pt x="1140" y="1325"/>
                            <a:pt x="1117" y="1273"/>
                          </a:cubicBezTo>
                          <a:cubicBezTo>
                            <a:pt x="1094" y="1221"/>
                            <a:pt x="1042" y="1153"/>
                            <a:pt x="1003" y="1117"/>
                          </a:cubicBezTo>
                          <a:cubicBezTo>
                            <a:pt x="964" y="1081"/>
                            <a:pt x="919" y="1064"/>
                            <a:pt x="883" y="1057"/>
                          </a:cubicBezTo>
                          <a:cubicBezTo>
                            <a:pt x="847" y="1050"/>
                            <a:pt x="821" y="1063"/>
                            <a:pt x="787" y="1075"/>
                          </a:cubicBezTo>
                          <a:cubicBezTo>
                            <a:pt x="753" y="1087"/>
                            <a:pt x="706" y="1117"/>
                            <a:pt x="679" y="1129"/>
                          </a:cubicBezTo>
                          <a:cubicBezTo>
                            <a:pt x="652" y="1141"/>
                            <a:pt x="642" y="1149"/>
                            <a:pt x="625" y="1147"/>
                          </a:cubicBezTo>
                          <a:cubicBezTo>
                            <a:pt x="608" y="1145"/>
                            <a:pt x="584" y="1130"/>
                            <a:pt x="577" y="1117"/>
                          </a:cubicBezTo>
                          <a:cubicBezTo>
                            <a:pt x="570" y="1104"/>
                            <a:pt x="576" y="1083"/>
                            <a:pt x="583" y="1069"/>
                          </a:cubicBezTo>
                          <a:cubicBezTo>
                            <a:pt x="590" y="1055"/>
                            <a:pt x="599" y="1043"/>
                            <a:pt x="619" y="1033"/>
                          </a:cubicBezTo>
                          <a:cubicBezTo>
                            <a:pt x="639" y="1023"/>
                            <a:pt x="671" y="1025"/>
                            <a:pt x="703" y="1009"/>
                          </a:cubicBezTo>
                          <a:cubicBezTo>
                            <a:pt x="735" y="993"/>
                            <a:pt x="780" y="965"/>
                            <a:pt x="811" y="937"/>
                          </a:cubicBezTo>
                          <a:cubicBezTo>
                            <a:pt x="842" y="909"/>
                            <a:pt x="866" y="895"/>
                            <a:pt x="889" y="841"/>
                          </a:cubicBezTo>
                          <a:cubicBezTo>
                            <a:pt x="912" y="787"/>
                            <a:pt x="939" y="696"/>
                            <a:pt x="949" y="613"/>
                          </a:cubicBezTo>
                          <a:cubicBezTo>
                            <a:pt x="959" y="530"/>
                            <a:pt x="960" y="416"/>
                            <a:pt x="949" y="343"/>
                          </a:cubicBezTo>
                          <a:cubicBezTo>
                            <a:pt x="938" y="270"/>
                            <a:pt x="914" y="215"/>
                            <a:pt x="883" y="175"/>
                          </a:cubicBezTo>
                          <a:cubicBezTo>
                            <a:pt x="852" y="135"/>
                            <a:pt x="807" y="115"/>
                            <a:pt x="763" y="103"/>
                          </a:cubicBezTo>
                          <a:cubicBezTo>
                            <a:pt x="719" y="91"/>
                            <a:pt x="665" y="90"/>
                            <a:pt x="619" y="103"/>
                          </a:cubicBezTo>
                          <a:cubicBezTo>
                            <a:pt x="573" y="116"/>
                            <a:pt x="525" y="139"/>
                            <a:pt x="487" y="181"/>
                          </a:cubicBezTo>
                          <a:cubicBezTo>
                            <a:pt x="449" y="223"/>
                            <a:pt x="412" y="301"/>
                            <a:pt x="391" y="355"/>
                          </a:cubicBezTo>
                          <a:cubicBezTo>
                            <a:pt x="370" y="409"/>
                            <a:pt x="359" y="437"/>
                            <a:pt x="361" y="505"/>
                          </a:cubicBezTo>
                          <a:cubicBezTo>
                            <a:pt x="363" y="573"/>
                            <a:pt x="399" y="691"/>
                            <a:pt x="403" y="763"/>
                          </a:cubicBezTo>
                          <a:cubicBezTo>
                            <a:pt x="407" y="835"/>
                            <a:pt x="395" y="906"/>
                            <a:pt x="385" y="937"/>
                          </a:cubicBezTo>
                          <a:cubicBezTo>
                            <a:pt x="375" y="968"/>
                            <a:pt x="356" y="957"/>
                            <a:pt x="343" y="949"/>
                          </a:cubicBezTo>
                          <a:cubicBezTo>
                            <a:pt x="330" y="941"/>
                            <a:pt x="316" y="933"/>
                            <a:pt x="307" y="889"/>
                          </a:cubicBezTo>
                          <a:cubicBezTo>
                            <a:pt x="298" y="845"/>
                            <a:pt x="294" y="755"/>
                            <a:pt x="289" y="685"/>
                          </a:cubicBezTo>
                          <a:cubicBezTo>
                            <a:pt x="284" y="615"/>
                            <a:pt x="273" y="523"/>
                            <a:pt x="277" y="469"/>
                          </a:cubicBezTo>
                          <a:cubicBezTo>
                            <a:pt x="281" y="415"/>
                            <a:pt x="297" y="398"/>
                            <a:pt x="307" y="367"/>
                          </a:cubicBezTo>
                          <a:close/>
                        </a:path>
                      </a:pathLst>
                    </a:custGeom>
                    <a:solidFill>
                      <a:srgbClr val="E7D6B7"/>
                    </a:soli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58" name="Freeform 11"/>
                    <p:cNvSpPr>
                      <a:spLocks/>
                    </p:cNvSpPr>
                    <p:nvPr/>
                  </p:nvSpPr>
                  <p:spPr bwMode="auto">
                    <a:xfrm>
                      <a:off x="1696" y="381"/>
                      <a:ext cx="865" cy="2065"/>
                    </a:xfrm>
                    <a:custGeom>
                      <a:avLst/>
                      <a:gdLst/>
                      <a:ahLst/>
                      <a:cxnLst>
                        <a:cxn ang="0">
                          <a:pos x="785" y="530"/>
                        </a:cxn>
                        <a:cxn ang="0">
                          <a:pos x="797" y="350"/>
                        </a:cxn>
                        <a:cxn ang="0">
                          <a:pos x="863" y="206"/>
                        </a:cxn>
                        <a:cxn ang="0">
                          <a:pos x="809" y="218"/>
                        </a:cxn>
                        <a:cxn ang="0">
                          <a:pos x="749" y="218"/>
                        </a:cxn>
                        <a:cxn ang="0">
                          <a:pos x="683" y="116"/>
                        </a:cxn>
                        <a:cxn ang="0">
                          <a:pos x="611" y="32"/>
                        </a:cxn>
                        <a:cxn ang="0">
                          <a:pos x="509" y="2"/>
                        </a:cxn>
                        <a:cxn ang="0">
                          <a:pos x="407" y="20"/>
                        </a:cxn>
                        <a:cxn ang="0">
                          <a:pos x="281" y="74"/>
                        </a:cxn>
                        <a:cxn ang="0">
                          <a:pos x="173" y="206"/>
                        </a:cxn>
                        <a:cxn ang="0">
                          <a:pos x="119" y="404"/>
                        </a:cxn>
                        <a:cxn ang="0">
                          <a:pos x="131" y="590"/>
                        </a:cxn>
                        <a:cxn ang="0">
                          <a:pos x="173" y="782"/>
                        </a:cxn>
                        <a:cxn ang="0">
                          <a:pos x="197" y="884"/>
                        </a:cxn>
                        <a:cxn ang="0">
                          <a:pos x="167" y="986"/>
                        </a:cxn>
                        <a:cxn ang="0">
                          <a:pos x="65" y="1124"/>
                        </a:cxn>
                        <a:cxn ang="0">
                          <a:pos x="17" y="1298"/>
                        </a:cxn>
                        <a:cxn ang="0">
                          <a:pos x="5" y="1550"/>
                        </a:cxn>
                        <a:cxn ang="0">
                          <a:pos x="47" y="1748"/>
                        </a:cxn>
                        <a:cxn ang="0">
                          <a:pos x="131" y="1898"/>
                        </a:cxn>
                        <a:cxn ang="0">
                          <a:pos x="299" y="1988"/>
                        </a:cxn>
                        <a:cxn ang="0">
                          <a:pos x="425" y="1982"/>
                        </a:cxn>
                        <a:cxn ang="0">
                          <a:pos x="467" y="1994"/>
                        </a:cxn>
                        <a:cxn ang="0">
                          <a:pos x="497" y="2066"/>
                        </a:cxn>
                        <a:cxn ang="0">
                          <a:pos x="497" y="1964"/>
                        </a:cxn>
                        <a:cxn ang="0">
                          <a:pos x="557" y="1778"/>
                        </a:cxn>
                        <a:cxn ang="0">
                          <a:pos x="617" y="1658"/>
                        </a:cxn>
                        <a:cxn ang="0">
                          <a:pos x="581" y="1700"/>
                        </a:cxn>
                        <a:cxn ang="0">
                          <a:pos x="515" y="1820"/>
                        </a:cxn>
                        <a:cxn ang="0">
                          <a:pos x="407" y="1904"/>
                        </a:cxn>
                        <a:cxn ang="0">
                          <a:pos x="269" y="1898"/>
                        </a:cxn>
                        <a:cxn ang="0">
                          <a:pos x="179" y="1814"/>
                        </a:cxn>
                        <a:cxn ang="0">
                          <a:pos x="113" y="1640"/>
                        </a:cxn>
                        <a:cxn ang="0">
                          <a:pos x="107" y="1394"/>
                        </a:cxn>
                        <a:cxn ang="0">
                          <a:pos x="137" y="1190"/>
                        </a:cxn>
                        <a:cxn ang="0">
                          <a:pos x="203" y="1070"/>
                        </a:cxn>
                        <a:cxn ang="0">
                          <a:pos x="323" y="1022"/>
                        </a:cxn>
                        <a:cxn ang="0">
                          <a:pos x="509" y="1076"/>
                        </a:cxn>
                        <a:cxn ang="0">
                          <a:pos x="611" y="1124"/>
                        </a:cxn>
                        <a:cxn ang="0">
                          <a:pos x="665" y="1100"/>
                        </a:cxn>
                        <a:cxn ang="0">
                          <a:pos x="659" y="1046"/>
                        </a:cxn>
                        <a:cxn ang="0">
                          <a:pos x="611" y="1004"/>
                        </a:cxn>
                        <a:cxn ang="0">
                          <a:pos x="497" y="980"/>
                        </a:cxn>
                        <a:cxn ang="0">
                          <a:pos x="323" y="896"/>
                        </a:cxn>
                        <a:cxn ang="0">
                          <a:pos x="233" y="680"/>
                        </a:cxn>
                        <a:cxn ang="0">
                          <a:pos x="209" y="416"/>
                        </a:cxn>
                        <a:cxn ang="0">
                          <a:pos x="317" y="170"/>
                        </a:cxn>
                        <a:cxn ang="0">
                          <a:pos x="485" y="110"/>
                        </a:cxn>
                        <a:cxn ang="0">
                          <a:pos x="617" y="164"/>
                        </a:cxn>
                        <a:cxn ang="0">
                          <a:pos x="707" y="290"/>
                        </a:cxn>
                        <a:cxn ang="0">
                          <a:pos x="737" y="428"/>
                        </a:cxn>
                        <a:cxn ang="0">
                          <a:pos x="773" y="602"/>
                        </a:cxn>
                        <a:cxn ang="0">
                          <a:pos x="809" y="584"/>
                        </a:cxn>
                        <a:cxn ang="0">
                          <a:pos x="785" y="530"/>
                        </a:cxn>
                      </a:cxnLst>
                      <a:rect l="0" t="0" r="r" b="b"/>
                      <a:pathLst>
                        <a:path w="865" h="2071">
                          <a:moveTo>
                            <a:pt x="785" y="530"/>
                          </a:moveTo>
                          <a:cubicBezTo>
                            <a:pt x="783" y="491"/>
                            <a:pt x="784" y="404"/>
                            <a:pt x="797" y="350"/>
                          </a:cubicBezTo>
                          <a:cubicBezTo>
                            <a:pt x="810" y="296"/>
                            <a:pt x="861" y="228"/>
                            <a:pt x="863" y="206"/>
                          </a:cubicBezTo>
                          <a:cubicBezTo>
                            <a:pt x="865" y="184"/>
                            <a:pt x="828" y="216"/>
                            <a:pt x="809" y="218"/>
                          </a:cubicBezTo>
                          <a:cubicBezTo>
                            <a:pt x="790" y="220"/>
                            <a:pt x="770" y="235"/>
                            <a:pt x="749" y="218"/>
                          </a:cubicBezTo>
                          <a:cubicBezTo>
                            <a:pt x="728" y="201"/>
                            <a:pt x="706" y="147"/>
                            <a:pt x="683" y="116"/>
                          </a:cubicBezTo>
                          <a:cubicBezTo>
                            <a:pt x="660" y="85"/>
                            <a:pt x="640" y="51"/>
                            <a:pt x="611" y="32"/>
                          </a:cubicBezTo>
                          <a:cubicBezTo>
                            <a:pt x="582" y="13"/>
                            <a:pt x="543" y="4"/>
                            <a:pt x="509" y="2"/>
                          </a:cubicBezTo>
                          <a:cubicBezTo>
                            <a:pt x="475" y="0"/>
                            <a:pt x="445" y="8"/>
                            <a:pt x="407" y="20"/>
                          </a:cubicBezTo>
                          <a:cubicBezTo>
                            <a:pt x="369" y="32"/>
                            <a:pt x="320" y="43"/>
                            <a:pt x="281" y="74"/>
                          </a:cubicBezTo>
                          <a:cubicBezTo>
                            <a:pt x="242" y="105"/>
                            <a:pt x="200" y="151"/>
                            <a:pt x="173" y="206"/>
                          </a:cubicBezTo>
                          <a:cubicBezTo>
                            <a:pt x="146" y="261"/>
                            <a:pt x="126" y="340"/>
                            <a:pt x="119" y="404"/>
                          </a:cubicBezTo>
                          <a:cubicBezTo>
                            <a:pt x="112" y="468"/>
                            <a:pt x="122" y="527"/>
                            <a:pt x="131" y="590"/>
                          </a:cubicBezTo>
                          <a:cubicBezTo>
                            <a:pt x="140" y="653"/>
                            <a:pt x="162" y="733"/>
                            <a:pt x="173" y="782"/>
                          </a:cubicBezTo>
                          <a:cubicBezTo>
                            <a:pt x="184" y="831"/>
                            <a:pt x="198" y="850"/>
                            <a:pt x="197" y="884"/>
                          </a:cubicBezTo>
                          <a:cubicBezTo>
                            <a:pt x="196" y="918"/>
                            <a:pt x="189" y="946"/>
                            <a:pt x="167" y="986"/>
                          </a:cubicBezTo>
                          <a:cubicBezTo>
                            <a:pt x="145" y="1026"/>
                            <a:pt x="90" y="1072"/>
                            <a:pt x="65" y="1124"/>
                          </a:cubicBezTo>
                          <a:cubicBezTo>
                            <a:pt x="40" y="1176"/>
                            <a:pt x="27" y="1227"/>
                            <a:pt x="17" y="1298"/>
                          </a:cubicBezTo>
                          <a:cubicBezTo>
                            <a:pt x="7" y="1369"/>
                            <a:pt x="0" y="1475"/>
                            <a:pt x="5" y="1550"/>
                          </a:cubicBezTo>
                          <a:cubicBezTo>
                            <a:pt x="10" y="1625"/>
                            <a:pt x="26" y="1690"/>
                            <a:pt x="47" y="1748"/>
                          </a:cubicBezTo>
                          <a:cubicBezTo>
                            <a:pt x="68" y="1806"/>
                            <a:pt x="89" y="1858"/>
                            <a:pt x="131" y="1898"/>
                          </a:cubicBezTo>
                          <a:cubicBezTo>
                            <a:pt x="173" y="1938"/>
                            <a:pt x="250" y="1974"/>
                            <a:pt x="299" y="1988"/>
                          </a:cubicBezTo>
                          <a:cubicBezTo>
                            <a:pt x="348" y="2002"/>
                            <a:pt x="397" y="1981"/>
                            <a:pt x="425" y="1982"/>
                          </a:cubicBezTo>
                          <a:cubicBezTo>
                            <a:pt x="453" y="1983"/>
                            <a:pt x="455" y="1980"/>
                            <a:pt x="467" y="1994"/>
                          </a:cubicBezTo>
                          <a:cubicBezTo>
                            <a:pt x="479" y="2008"/>
                            <a:pt x="492" y="2071"/>
                            <a:pt x="497" y="2066"/>
                          </a:cubicBezTo>
                          <a:cubicBezTo>
                            <a:pt x="502" y="2061"/>
                            <a:pt x="487" y="2012"/>
                            <a:pt x="497" y="1964"/>
                          </a:cubicBezTo>
                          <a:cubicBezTo>
                            <a:pt x="507" y="1916"/>
                            <a:pt x="537" y="1829"/>
                            <a:pt x="557" y="1778"/>
                          </a:cubicBezTo>
                          <a:cubicBezTo>
                            <a:pt x="577" y="1727"/>
                            <a:pt x="613" y="1671"/>
                            <a:pt x="617" y="1658"/>
                          </a:cubicBezTo>
                          <a:cubicBezTo>
                            <a:pt x="621" y="1645"/>
                            <a:pt x="598" y="1673"/>
                            <a:pt x="581" y="1700"/>
                          </a:cubicBezTo>
                          <a:cubicBezTo>
                            <a:pt x="564" y="1727"/>
                            <a:pt x="544" y="1786"/>
                            <a:pt x="515" y="1820"/>
                          </a:cubicBezTo>
                          <a:cubicBezTo>
                            <a:pt x="486" y="1854"/>
                            <a:pt x="448" y="1891"/>
                            <a:pt x="407" y="1904"/>
                          </a:cubicBezTo>
                          <a:cubicBezTo>
                            <a:pt x="366" y="1917"/>
                            <a:pt x="307" y="1913"/>
                            <a:pt x="269" y="1898"/>
                          </a:cubicBezTo>
                          <a:cubicBezTo>
                            <a:pt x="231" y="1883"/>
                            <a:pt x="205" y="1857"/>
                            <a:pt x="179" y="1814"/>
                          </a:cubicBezTo>
                          <a:cubicBezTo>
                            <a:pt x="153" y="1771"/>
                            <a:pt x="125" y="1710"/>
                            <a:pt x="113" y="1640"/>
                          </a:cubicBezTo>
                          <a:cubicBezTo>
                            <a:pt x="101" y="1570"/>
                            <a:pt x="103" y="1469"/>
                            <a:pt x="107" y="1394"/>
                          </a:cubicBezTo>
                          <a:cubicBezTo>
                            <a:pt x="111" y="1319"/>
                            <a:pt x="121" y="1244"/>
                            <a:pt x="137" y="1190"/>
                          </a:cubicBezTo>
                          <a:cubicBezTo>
                            <a:pt x="153" y="1136"/>
                            <a:pt x="172" y="1098"/>
                            <a:pt x="203" y="1070"/>
                          </a:cubicBezTo>
                          <a:cubicBezTo>
                            <a:pt x="234" y="1042"/>
                            <a:pt x="272" y="1021"/>
                            <a:pt x="323" y="1022"/>
                          </a:cubicBezTo>
                          <a:cubicBezTo>
                            <a:pt x="374" y="1023"/>
                            <a:pt x="461" y="1059"/>
                            <a:pt x="509" y="1076"/>
                          </a:cubicBezTo>
                          <a:cubicBezTo>
                            <a:pt x="557" y="1093"/>
                            <a:pt x="585" y="1120"/>
                            <a:pt x="611" y="1124"/>
                          </a:cubicBezTo>
                          <a:cubicBezTo>
                            <a:pt x="637" y="1128"/>
                            <a:pt x="657" y="1113"/>
                            <a:pt x="665" y="1100"/>
                          </a:cubicBezTo>
                          <a:cubicBezTo>
                            <a:pt x="673" y="1087"/>
                            <a:pt x="668" y="1062"/>
                            <a:pt x="659" y="1046"/>
                          </a:cubicBezTo>
                          <a:cubicBezTo>
                            <a:pt x="650" y="1030"/>
                            <a:pt x="638" y="1015"/>
                            <a:pt x="611" y="1004"/>
                          </a:cubicBezTo>
                          <a:cubicBezTo>
                            <a:pt x="584" y="993"/>
                            <a:pt x="545" y="998"/>
                            <a:pt x="497" y="980"/>
                          </a:cubicBezTo>
                          <a:cubicBezTo>
                            <a:pt x="449" y="962"/>
                            <a:pt x="367" y="946"/>
                            <a:pt x="323" y="896"/>
                          </a:cubicBezTo>
                          <a:cubicBezTo>
                            <a:pt x="279" y="846"/>
                            <a:pt x="252" y="760"/>
                            <a:pt x="233" y="680"/>
                          </a:cubicBezTo>
                          <a:cubicBezTo>
                            <a:pt x="214" y="600"/>
                            <a:pt x="195" y="501"/>
                            <a:pt x="209" y="416"/>
                          </a:cubicBezTo>
                          <a:cubicBezTo>
                            <a:pt x="223" y="331"/>
                            <a:pt x="271" y="221"/>
                            <a:pt x="317" y="170"/>
                          </a:cubicBezTo>
                          <a:cubicBezTo>
                            <a:pt x="363" y="119"/>
                            <a:pt x="435" y="111"/>
                            <a:pt x="485" y="110"/>
                          </a:cubicBezTo>
                          <a:cubicBezTo>
                            <a:pt x="535" y="109"/>
                            <a:pt x="580" y="134"/>
                            <a:pt x="617" y="164"/>
                          </a:cubicBezTo>
                          <a:cubicBezTo>
                            <a:pt x="654" y="194"/>
                            <a:pt x="687" y="246"/>
                            <a:pt x="707" y="290"/>
                          </a:cubicBezTo>
                          <a:cubicBezTo>
                            <a:pt x="727" y="334"/>
                            <a:pt x="726" y="376"/>
                            <a:pt x="737" y="428"/>
                          </a:cubicBezTo>
                          <a:cubicBezTo>
                            <a:pt x="748" y="480"/>
                            <a:pt x="761" y="576"/>
                            <a:pt x="773" y="602"/>
                          </a:cubicBezTo>
                          <a:cubicBezTo>
                            <a:pt x="785" y="628"/>
                            <a:pt x="807" y="597"/>
                            <a:pt x="809" y="584"/>
                          </a:cubicBezTo>
                          <a:cubicBezTo>
                            <a:pt x="811" y="571"/>
                            <a:pt x="787" y="569"/>
                            <a:pt x="785" y="530"/>
                          </a:cubicBezTo>
                          <a:close/>
                        </a:path>
                      </a:pathLst>
                    </a:custGeom>
                    <a:solidFill>
                      <a:srgbClr val="E7D6B7"/>
                    </a:soli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sp>
                <p:nvSpPr>
                  <p:cNvPr id="51" name="Oval 12"/>
                  <p:cNvSpPr>
                    <a:spLocks noChangeArrowheads="1"/>
                  </p:cNvSpPr>
                  <p:nvPr/>
                </p:nvSpPr>
                <p:spPr bwMode="auto">
                  <a:xfrm>
                    <a:off x="2396" y="1428"/>
                    <a:ext cx="175" cy="247"/>
                  </a:xfrm>
                  <a:prstGeom prst="ellipse">
                    <a:avLst/>
                  </a:prstGeom>
                  <a:solidFill>
                    <a:srgbClr val="E7D6B7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52" name="Freeform 13"/>
                  <p:cNvSpPr>
                    <a:spLocks/>
                  </p:cNvSpPr>
                  <p:nvPr/>
                </p:nvSpPr>
                <p:spPr bwMode="auto">
                  <a:xfrm>
                    <a:off x="2639" y="745"/>
                    <a:ext cx="262" cy="524"/>
                  </a:xfrm>
                  <a:custGeom>
                    <a:avLst/>
                    <a:gdLst/>
                    <a:ahLst/>
                    <a:cxnLst>
                      <a:cxn ang="0">
                        <a:pos x="3" y="483"/>
                      </a:cxn>
                      <a:cxn ang="0">
                        <a:pos x="27" y="273"/>
                      </a:cxn>
                      <a:cxn ang="0">
                        <a:pos x="111" y="45"/>
                      </a:cxn>
                      <a:cxn ang="0">
                        <a:pos x="183" y="3"/>
                      </a:cxn>
                      <a:cxn ang="0">
                        <a:pos x="237" y="39"/>
                      </a:cxn>
                      <a:cxn ang="0">
                        <a:pos x="261" y="129"/>
                      </a:cxn>
                      <a:cxn ang="0">
                        <a:pos x="207" y="273"/>
                      </a:cxn>
                      <a:cxn ang="0">
                        <a:pos x="105" y="477"/>
                      </a:cxn>
                      <a:cxn ang="0">
                        <a:pos x="45" y="501"/>
                      </a:cxn>
                      <a:cxn ang="0">
                        <a:pos x="3" y="483"/>
                      </a:cxn>
                    </a:cxnLst>
                    <a:rect l="0" t="0" r="r" b="b"/>
                    <a:pathLst>
                      <a:path w="266" h="521">
                        <a:moveTo>
                          <a:pt x="3" y="483"/>
                        </a:moveTo>
                        <a:cubicBezTo>
                          <a:pt x="0" y="445"/>
                          <a:pt x="9" y="346"/>
                          <a:pt x="27" y="273"/>
                        </a:cubicBezTo>
                        <a:cubicBezTo>
                          <a:pt x="45" y="200"/>
                          <a:pt x="85" y="90"/>
                          <a:pt x="111" y="45"/>
                        </a:cubicBezTo>
                        <a:cubicBezTo>
                          <a:pt x="137" y="0"/>
                          <a:pt x="162" y="4"/>
                          <a:pt x="183" y="3"/>
                        </a:cubicBezTo>
                        <a:cubicBezTo>
                          <a:pt x="204" y="2"/>
                          <a:pt x="224" y="18"/>
                          <a:pt x="237" y="39"/>
                        </a:cubicBezTo>
                        <a:cubicBezTo>
                          <a:pt x="250" y="60"/>
                          <a:pt x="266" y="90"/>
                          <a:pt x="261" y="129"/>
                        </a:cubicBezTo>
                        <a:cubicBezTo>
                          <a:pt x="256" y="168"/>
                          <a:pt x="233" y="215"/>
                          <a:pt x="207" y="273"/>
                        </a:cubicBezTo>
                        <a:cubicBezTo>
                          <a:pt x="181" y="331"/>
                          <a:pt x="132" y="439"/>
                          <a:pt x="105" y="477"/>
                        </a:cubicBezTo>
                        <a:cubicBezTo>
                          <a:pt x="78" y="515"/>
                          <a:pt x="61" y="501"/>
                          <a:pt x="45" y="501"/>
                        </a:cubicBezTo>
                        <a:cubicBezTo>
                          <a:pt x="29" y="501"/>
                          <a:pt x="6" y="521"/>
                          <a:pt x="3" y="483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53" name="Freeform 14"/>
                  <p:cNvSpPr>
                    <a:spLocks/>
                  </p:cNvSpPr>
                  <p:nvPr/>
                </p:nvSpPr>
                <p:spPr bwMode="auto">
                  <a:xfrm>
                    <a:off x="2707" y="1588"/>
                    <a:ext cx="398" cy="349"/>
                  </a:xfrm>
                  <a:custGeom>
                    <a:avLst/>
                    <a:gdLst/>
                    <a:ahLst/>
                    <a:cxnLst>
                      <a:cxn ang="0">
                        <a:pos x="100" y="201"/>
                      </a:cxn>
                      <a:cxn ang="0">
                        <a:pos x="16" y="87"/>
                      </a:cxn>
                      <a:cxn ang="0">
                        <a:pos x="4" y="45"/>
                      </a:cxn>
                      <a:cxn ang="0">
                        <a:pos x="28" y="3"/>
                      </a:cxn>
                      <a:cxn ang="0">
                        <a:pos x="130" y="27"/>
                      </a:cxn>
                      <a:cxn ang="0">
                        <a:pos x="250" y="75"/>
                      </a:cxn>
                      <a:cxn ang="0">
                        <a:pos x="364" y="159"/>
                      </a:cxn>
                      <a:cxn ang="0">
                        <a:pos x="388" y="273"/>
                      </a:cxn>
                      <a:cxn ang="0">
                        <a:pos x="340" y="333"/>
                      </a:cxn>
                      <a:cxn ang="0">
                        <a:pos x="244" y="315"/>
                      </a:cxn>
                      <a:cxn ang="0">
                        <a:pos x="100" y="201"/>
                      </a:cxn>
                    </a:cxnLst>
                    <a:rect l="0" t="0" r="r" b="b"/>
                    <a:pathLst>
                      <a:path w="392" h="340">
                        <a:moveTo>
                          <a:pt x="100" y="201"/>
                        </a:moveTo>
                        <a:cubicBezTo>
                          <a:pt x="62" y="163"/>
                          <a:pt x="32" y="113"/>
                          <a:pt x="16" y="87"/>
                        </a:cubicBezTo>
                        <a:cubicBezTo>
                          <a:pt x="0" y="61"/>
                          <a:pt x="2" y="59"/>
                          <a:pt x="4" y="45"/>
                        </a:cubicBezTo>
                        <a:cubicBezTo>
                          <a:pt x="6" y="31"/>
                          <a:pt x="7" y="6"/>
                          <a:pt x="28" y="3"/>
                        </a:cubicBezTo>
                        <a:cubicBezTo>
                          <a:pt x="49" y="0"/>
                          <a:pt x="93" y="15"/>
                          <a:pt x="130" y="27"/>
                        </a:cubicBezTo>
                        <a:cubicBezTo>
                          <a:pt x="167" y="39"/>
                          <a:pt x="211" y="53"/>
                          <a:pt x="250" y="75"/>
                        </a:cubicBezTo>
                        <a:cubicBezTo>
                          <a:pt x="289" y="97"/>
                          <a:pt x="341" y="126"/>
                          <a:pt x="364" y="159"/>
                        </a:cubicBezTo>
                        <a:cubicBezTo>
                          <a:pt x="387" y="192"/>
                          <a:pt x="392" y="244"/>
                          <a:pt x="388" y="273"/>
                        </a:cubicBezTo>
                        <a:cubicBezTo>
                          <a:pt x="384" y="302"/>
                          <a:pt x="364" y="326"/>
                          <a:pt x="340" y="333"/>
                        </a:cubicBezTo>
                        <a:cubicBezTo>
                          <a:pt x="316" y="340"/>
                          <a:pt x="282" y="336"/>
                          <a:pt x="244" y="315"/>
                        </a:cubicBezTo>
                        <a:cubicBezTo>
                          <a:pt x="206" y="294"/>
                          <a:pt x="138" y="239"/>
                          <a:pt x="100" y="201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54" name="Freeform 15"/>
                  <p:cNvSpPr>
                    <a:spLocks/>
                  </p:cNvSpPr>
                  <p:nvPr/>
                </p:nvSpPr>
                <p:spPr bwMode="auto">
                  <a:xfrm>
                    <a:off x="2454" y="1923"/>
                    <a:ext cx="146" cy="567"/>
                  </a:xfrm>
                  <a:custGeom>
                    <a:avLst/>
                    <a:gdLst/>
                    <a:ahLst/>
                    <a:cxnLst>
                      <a:cxn ang="0">
                        <a:pos x="18" y="165"/>
                      </a:cxn>
                      <a:cxn ang="0">
                        <a:pos x="42" y="39"/>
                      </a:cxn>
                      <a:cxn ang="0">
                        <a:pos x="66" y="3"/>
                      </a:cxn>
                      <a:cxn ang="0">
                        <a:pos x="108" y="27"/>
                      </a:cxn>
                      <a:cxn ang="0">
                        <a:pos x="138" y="165"/>
                      </a:cxn>
                      <a:cxn ang="0">
                        <a:pos x="144" y="423"/>
                      </a:cxn>
                      <a:cxn ang="0">
                        <a:pos x="96" y="543"/>
                      </a:cxn>
                      <a:cxn ang="0">
                        <a:pos x="24" y="513"/>
                      </a:cxn>
                      <a:cxn ang="0">
                        <a:pos x="0" y="315"/>
                      </a:cxn>
                      <a:cxn ang="0">
                        <a:pos x="18" y="165"/>
                      </a:cxn>
                    </a:cxnLst>
                    <a:rect l="0" t="0" r="r" b="b"/>
                    <a:pathLst>
                      <a:path w="151" h="558">
                        <a:moveTo>
                          <a:pt x="18" y="165"/>
                        </a:moveTo>
                        <a:cubicBezTo>
                          <a:pt x="25" y="119"/>
                          <a:pt x="34" y="66"/>
                          <a:pt x="42" y="39"/>
                        </a:cubicBezTo>
                        <a:cubicBezTo>
                          <a:pt x="50" y="12"/>
                          <a:pt x="55" y="5"/>
                          <a:pt x="66" y="3"/>
                        </a:cubicBezTo>
                        <a:cubicBezTo>
                          <a:pt x="77" y="1"/>
                          <a:pt x="96" y="0"/>
                          <a:pt x="108" y="27"/>
                        </a:cubicBezTo>
                        <a:cubicBezTo>
                          <a:pt x="120" y="54"/>
                          <a:pt x="132" y="99"/>
                          <a:pt x="138" y="165"/>
                        </a:cubicBezTo>
                        <a:cubicBezTo>
                          <a:pt x="144" y="231"/>
                          <a:pt x="151" y="360"/>
                          <a:pt x="144" y="423"/>
                        </a:cubicBezTo>
                        <a:cubicBezTo>
                          <a:pt x="137" y="486"/>
                          <a:pt x="116" y="528"/>
                          <a:pt x="96" y="543"/>
                        </a:cubicBezTo>
                        <a:cubicBezTo>
                          <a:pt x="76" y="558"/>
                          <a:pt x="40" y="551"/>
                          <a:pt x="24" y="513"/>
                        </a:cubicBezTo>
                        <a:cubicBezTo>
                          <a:pt x="8" y="475"/>
                          <a:pt x="0" y="372"/>
                          <a:pt x="0" y="315"/>
                        </a:cubicBezTo>
                        <a:cubicBezTo>
                          <a:pt x="0" y="258"/>
                          <a:pt x="11" y="211"/>
                          <a:pt x="18" y="165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55" name="Freeform 16"/>
                  <p:cNvSpPr>
                    <a:spLocks/>
                  </p:cNvSpPr>
                  <p:nvPr/>
                </p:nvSpPr>
                <p:spPr bwMode="auto">
                  <a:xfrm>
                    <a:off x="1910" y="1588"/>
                    <a:ext cx="389" cy="247"/>
                  </a:xfrm>
                  <a:custGeom>
                    <a:avLst/>
                    <a:gdLst/>
                    <a:ahLst/>
                    <a:cxnLst>
                      <a:cxn ang="0">
                        <a:pos x="175" y="61"/>
                      </a:cxn>
                      <a:cxn ang="0">
                        <a:pos x="307" y="19"/>
                      </a:cxn>
                      <a:cxn ang="0">
                        <a:pos x="367" y="7"/>
                      </a:cxn>
                      <a:cxn ang="0">
                        <a:pos x="385" y="61"/>
                      </a:cxn>
                      <a:cxn ang="0">
                        <a:pos x="325" y="133"/>
                      </a:cxn>
                      <a:cxn ang="0">
                        <a:pos x="193" y="223"/>
                      </a:cxn>
                      <a:cxn ang="0">
                        <a:pos x="37" y="247"/>
                      </a:cxn>
                      <a:cxn ang="0">
                        <a:pos x="1" y="187"/>
                      </a:cxn>
                      <a:cxn ang="0">
                        <a:pos x="43" y="115"/>
                      </a:cxn>
                      <a:cxn ang="0">
                        <a:pos x="175" y="61"/>
                      </a:cxn>
                    </a:cxnLst>
                    <a:rect l="0" t="0" r="r" b="b"/>
                    <a:pathLst>
                      <a:path w="392" h="253">
                        <a:moveTo>
                          <a:pt x="175" y="61"/>
                        </a:moveTo>
                        <a:cubicBezTo>
                          <a:pt x="219" y="45"/>
                          <a:pt x="275" y="28"/>
                          <a:pt x="307" y="19"/>
                        </a:cubicBezTo>
                        <a:cubicBezTo>
                          <a:pt x="339" y="10"/>
                          <a:pt x="354" y="0"/>
                          <a:pt x="367" y="7"/>
                        </a:cubicBezTo>
                        <a:cubicBezTo>
                          <a:pt x="380" y="14"/>
                          <a:pt x="392" y="40"/>
                          <a:pt x="385" y="61"/>
                        </a:cubicBezTo>
                        <a:cubicBezTo>
                          <a:pt x="378" y="82"/>
                          <a:pt x="357" y="106"/>
                          <a:pt x="325" y="133"/>
                        </a:cubicBezTo>
                        <a:cubicBezTo>
                          <a:pt x="293" y="160"/>
                          <a:pt x="241" y="204"/>
                          <a:pt x="193" y="223"/>
                        </a:cubicBezTo>
                        <a:cubicBezTo>
                          <a:pt x="145" y="242"/>
                          <a:pt x="69" y="253"/>
                          <a:pt x="37" y="247"/>
                        </a:cubicBezTo>
                        <a:cubicBezTo>
                          <a:pt x="5" y="241"/>
                          <a:pt x="0" y="209"/>
                          <a:pt x="1" y="187"/>
                        </a:cubicBezTo>
                        <a:cubicBezTo>
                          <a:pt x="2" y="165"/>
                          <a:pt x="15" y="136"/>
                          <a:pt x="43" y="115"/>
                        </a:cubicBezTo>
                        <a:cubicBezTo>
                          <a:pt x="71" y="94"/>
                          <a:pt x="131" y="77"/>
                          <a:pt x="175" y="61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56" name="Freeform 17"/>
                  <p:cNvSpPr>
                    <a:spLocks/>
                  </p:cNvSpPr>
                  <p:nvPr/>
                </p:nvSpPr>
                <p:spPr bwMode="auto">
                  <a:xfrm>
                    <a:off x="2094" y="934"/>
                    <a:ext cx="233" cy="378"/>
                  </a:xfrm>
                  <a:custGeom>
                    <a:avLst/>
                    <a:gdLst/>
                    <a:ahLst/>
                    <a:cxnLst>
                      <a:cxn ang="0">
                        <a:pos x="78" y="270"/>
                      </a:cxn>
                      <a:cxn ang="0">
                        <a:pos x="24" y="192"/>
                      </a:cxn>
                      <a:cxn ang="0">
                        <a:pos x="0" y="96"/>
                      </a:cxn>
                      <a:cxn ang="0">
                        <a:pos x="24" y="12"/>
                      </a:cxn>
                      <a:cxn ang="0">
                        <a:pos x="120" y="24"/>
                      </a:cxn>
                      <a:cxn ang="0">
                        <a:pos x="180" y="132"/>
                      </a:cxn>
                      <a:cxn ang="0">
                        <a:pos x="234" y="306"/>
                      </a:cxn>
                      <a:cxn ang="0">
                        <a:pos x="204" y="378"/>
                      </a:cxn>
                      <a:cxn ang="0">
                        <a:pos x="168" y="354"/>
                      </a:cxn>
                      <a:cxn ang="0">
                        <a:pos x="78" y="270"/>
                      </a:cxn>
                    </a:cxnLst>
                    <a:rect l="0" t="0" r="r" b="b"/>
                    <a:pathLst>
                      <a:path w="238" h="386">
                        <a:moveTo>
                          <a:pt x="78" y="270"/>
                        </a:moveTo>
                        <a:cubicBezTo>
                          <a:pt x="54" y="243"/>
                          <a:pt x="37" y="221"/>
                          <a:pt x="24" y="192"/>
                        </a:cubicBezTo>
                        <a:cubicBezTo>
                          <a:pt x="11" y="163"/>
                          <a:pt x="0" y="126"/>
                          <a:pt x="0" y="96"/>
                        </a:cubicBezTo>
                        <a:cubicBezTo>
                          <a:pt x="0" y="66"/>
                          <a:pt x="4" y="24"/>
                          <a:pt x="24" y="12"/>
                        </a:cubicBezTo>
                        <a:cubicBezTo>
                          <a:pt x="44" y="0"/>
                          <a:pt x="94" y="4"/>
                          <a:pt x="120" y="24"/>
                        </a:cubicBezTo>
                        <a:cubicBezTo>
                          <a:pt x="146" y="44"/>
                          <a:pt x="161" y="85"/>
                          <a:pt x="180" y="132"/>
                        </a:cubicBezTo>
                        <a:cubicBezTo>
                          <a:pt x="199" y="179"/>
                          <a:pt x="230" y="265"/>
                          <a:pt x="234" y="306"/>
                        </a:cubicBezTo>
                        <a:cubicBezTo>
                          <a:pt x="238" y="347"/>
                          <a:pt x="215" y="370"/>
                          <a:pt x="204" y="378"/>
                        </a:cubicBezTo>
                        <a:cubicBezTo>
                          <a:pt x="193" y="386"/>
                          <a:pt x="190" y="372"/>
                          <a:pt x="168" y="354"/>
                        </a:cubicBezTo>
                        <a:cubicBezTo>
                          <a:pt x="146" y="336"/>
                          <a:pt x="102" y="297"/>
                          <a:pt x="78" y="270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pic>
              <p:nvPicPr>
                <p:cNvPr id="42" name="Picture 18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280" y="14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3" name="Picture 19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574" y="14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4" name="Picture 20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424" y="33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5" name="Picture 21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376" y="57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6" name="Picture 22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574" y="52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7" name="Picture 23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472" y="76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8" name="Picture 24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574" y="100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9" name="Picture 25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574" y="124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grpSp>
            <p:nvGrpSpPr>
              <p:cNvPr id="21" name="Group 26"/>
              <p:cNvGrpSpPr>
                <a:grpSpLocks/>
              </p:cNvGrpSpPr>
              <p:nvPr userDrawn="1"/>
            </p:nvGrpSpPr>
            <p:grpSpPr bwMode="auto">
              <a:xfrm>
                <a:off x="4944" y="1008"/>
                <a:ext cx="522" cy="2967"/>
                <a:chOff x="4944" y="1008"/>
                <a:chExt cx="522" cy="2967"/>
              </a:xfrm>
            </p:grpSpPr>
            <p:pic>
              <p:nvPicPr>
                <p:cNvPr id="22" name="Picture 27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136" y="100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3" name="Picture 28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184" y="1200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4" name="Picture 29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136" y="158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5" name="Picture 30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280" y="172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6" name="Picture 31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040" y="182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7" name="Picture 32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088" y="201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8" name="Picture 33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280" y="206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9" name="Picture 34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232" y="235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0" name="Picture 35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4992" y="220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1" name="Picture 36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4992" y="244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2" name="Picture 37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136" y="259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3" name="Picture 38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232" y="139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4" name="Picture 39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4944" y="273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5" name="Picture 40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4992" y="307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6" name="Picture 41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232" y="331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7" name="Picture 42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4992" y="340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8" name="Picture 43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088" y="355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9" name="Picture 44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4992" y="379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0" name="Picture 45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184" y="369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</p:grpSp>
        <p:sp>
          <p:nvSpPr>
            <p:cNvPr id="9" name="Freeform 46"/>
            <p:cNvSpPr>
              <a:spLocks/>
            </p:cNvSpPr>
            <p:nvPr/>
          </p:nvSpPr>
          <p:spPr bwMode="auto">
            <a:xfrm>
              <a:off x="5010" y="3092"/>
              <a:ext cx="750" cy="1222"/>
            </a:xfrm>
            <a:custGeom>
              <a:avLst/>
              <a:gdLst/>
              <a:ahLst/>
              <a:cxnLst>
                <a:cxn ang="0">
                  <a:pos x="372" y="154"/>
                </a:cxn>
                <a:cxn ang="0">
                  <a:pos x="378" y="412"/>
                </a:cxn>
                <a:cxn ang="0">
                  <a:pos x="312" y="724"/>
                </a:cxn>
                <a:cxn ang="0">
                  <a:pos x="138" y="928"/>
                </a:cxn>
                <a:cxn ang="0">
                  <a:pos x="0" y="976"/>
                </a:cxn>
                <a:cxn ang="0">
                  <a:pos x="0" y="1222"/>
                </a:cxn>
                <a:cxn ang="0">
                  <a:pos x="750" y="1222"/>
                </a:cxn>
                <a:cxn ang="0">
                  <a:pos x="750" y="178"/>
                </a:cxn>
                <a:cxn ang="0">
                  <a:pos x="372" y="154"/>
                </a:cxn>
              </a:cxnLst>
              <a:rect l="0" t="0" r="r" b="b"/>
              <a:pathLst>
                <a:path w="750" h="1222">
                  <a:moveTo>
                    <a:pt x="372" y="154"/>
                  </a:moveTo>
                  <a:cubicBezTo>
                    <a:pt x="309" y="193"/>
                    <a:pt x="388" y="317"/>
                    <a:pt x="378" y="412"/>
                  </a:cubicBezTo>
                  <a:cubicBezTo>
                    <a:pt x="368" y="507"/>
                    <a:pt x="352" y="638"/>
                    <a:pt x="312" y="724"/>
                  </a:cubicBezTo>
                  <a:cubicBezTo>
                    <a:pt x="272" y="810"/>
                    <a:pt x="190" y="886"/>
                    <a:pt x="138" y="928"/>
                  </a:cubicBezTo>
                  <a:cubicBezTo>
                    <a:pt x="86" y="970"/>
                    <a:pt x="23" y="927"/>
                    <a:pt x="0" y="976"/>
                  </a:cubicBezTo>
                  <a:lnTo>
                    <a:pt x="0" y="1222"/>
                  </a:lnTo>
                  <a:lnTo>
                    <a:pt x="750" y="1222"/>
                  </a:lnTo>
                  <a:lnTo>
                    <a:pt x="750" y="178"/>
                  </a:lnTo>
                  <a:cubicBezTo>
                    <a:pt x="687" y="0"/>
                    <a:pt x="451" y="159"/>
                    <a:pt x="372" y="154"/>
                  </a:cubicBezTo>
                  <a:close/>
                </a:path>
              </a:pathLst>
            </a:cu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" name="Freeform 47"/>
            <p:cNvSpPr>
              <a:spLocks/>
            </p:cNvSpPr>
            <p:nvPr/>
          </p:nvSpPr>
          <p:spPr bwMode="auto">
            <a:xfrm>
              <a:off x="5001" y="3060"/>
              <a:ext cx="768" cy="1260"/>
            </a:xfrm>
            <a:custGeom>
              <a:avLst/>
              <a:gdLst/>
              <a:ahLst/>
              <a:cxnLst>
                <a:cxn ang="0">
                  <a:pos x="0" y="1260"/>
                </a:cxn>
                <a:cxn ang="0">
                  <a:pos x="0" y="1134"/>
                </a:cxn>
                <a:cxn ang="0">
                  <a:pos x="210" y="1032"/>
                </a:cxn>
                <a:cxn ang="0">
                  <a:pos x="324" y="918"/>
                </a:cxn>
                <a:cxn ang="0">
                  <a:pos x="414" y="714"/>
                </a:cxn>
                <a:cxn ang="0">
                  <a:pos x="450" y="456"/>
                </a:cxn>
                <a:cxn ang="0">
                  <a:pos x="438" y="258"/>
                </a:cxn>
                <a:cxn ang="0">
                  <a:pos x="684" y="0"/>
                </a:cxn>
                <a:cxn ang="0">
                  <a:pos x="768" y="18"/>
                </a:cxn>
                <a:cxn ang="0">
                  <a:pos x="768" y="1254"/>
                </a:cxn>
                <a:cxn ang="0">
                  <a:pos x="0" y="1260"/>
                </a:cxn>
              </a:cxnLst>
              <a:rect l="0" t="0" r="r" b="b"/>
              <a:pathLst>
                <a:path w="768" h="1260">
                  <a:moveTo>
                    <a:pt x="0" y="1260"/>
                  </a:moveTo>
                  <a:lnTo>
                    <a:pt x="0" y="1134"/>
                  </a:lnTo>
                  <a:lnTo>
                    <a:pt x="210" y="1032"/>
                  </a:lnTo>
                  <a:lnTo>
                    <a:pt x="324" y="918"/>
                  </a:lnTo>
                  <a:lnTo>
                    <a:pt x="414" y="714"/>
                  </a:lnTo>
                  <a:lnTo>
                    <a:pt x="450" y="456"/>
                  </a:lnTo>
                  <a:lnTo>
                    <a:pt x="438" y="258"/>
                  </a:lnTo>
                  <a:lnTo>
                    <a:pt x="684" y="0"/>
                  </a:lnTo>
                  <a:lnTo>
                    <a:pt x="768" y="18"/>
                  </a:lnTo>
                  <a:lnTo>
                    <a:pt x="768" y="1254"/>
                  </a:lnTo>
                  <a:lnTo>
                    <a:pt x="0" y="1260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50000">
                  <a:schemeClr val="hlink"/>
                </a:gs>
                <a:gs pos="100000">
                  <a:schemeClr val="folHlink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" name="Freeform 48"/>
            <p:cNvSpPr>
              <a:spLocks/>
            </p:cNvSpPr>
            <p:nvPr/>
          </p:nvSpPr>
          <p:spPr bwMode="auto">
            <a:xfrm>
              <a:off x="4994" y="1775"/>
              <a:ext cx="776" cy="2543"/>
            </a:xfrm>
            <a:custGeom>
              <a:avLst/>
              <a:gdLst/>
              <a:ahLst/>
              <a:cxnLst>
                <a:cxn ang="0">
                  <a:pos x="550" y="115"/>
                </a:cxn>
                <a:cxn ang="0">
                  <a:pos x="460" y="529"/>
                </a:cxn>
                <a:cxn ang="0">
                  <a:pos x="298" y="925"/>
                </a:cxn>
                <a:cxn ang="0">
                  <a:pos x="76" y="1267"/>
                </a:cxn>
                <a:cxn ang="0">
                  <a:pos x="4" y="1339"/>
                </a:cxn>
                <a:cxn ang="0">
                  <a:pos x="100" y="1351"/>
                </a:cxn>
                <a:cxn ang="0">
                  <a:pos x="286" y="1399"/>
                </a:cxn>
                <a:cxn ang="0">
                  <a:pos x="394" y="1525"/>
                </a:cxn>
                <a:cxn ang="0">
                  <a:pos x="478" y="1705"/>
                </a:cxn>
                <a:cxn ang="0">
                  <a:pos x="478" y="1969"/>
                </a:cxn>
                <a:cxn ang="0">
                  <a:pos x="370" y="2263"/>
                </a:cxn>
                <a:cxn ang="0">
                  <a:pos x="124" y="2479"/>
                </a:cxn>
                <a:cxn ang="0">
                  <a:pos x="22" y="2515"/>
                </a:cxn>
                <a:cxn ang="0">
                  <a:pos x="196" y="2533"/>
                </a:cxn>
                <a:cxn ang="0">
                  <a:pos x="388" y="2455"/>
                </a:cxn>
                <a:cxn ang="0">
                  <a:pos x="502" y="2299"/>
                </a:cxn>
                <a:cxn ang="0">
                  <a:pos x="598" y="2197"/>
                </a:cxn>
                <a:cxn ang="0">
                  <a:pos x="694" y="2197"/>
                </a:cxn>
                <a:cxn ang="0">
                  <a:pos x="742" y="2230"/>
                </a:cxn>
                <a:cxn ang="0">
                  <a:pos x="712" y="2137"/>
                </a:cxn>
                <a:cxn ang="0">
                  <a:pos x="664" y="1807"/>
                </a:cxn>
                <a:cxn ang="0">
                  <a:pos x="670" y="1561"/>
                </a:cxn>
                <a:cxn ang="0">
                  <a:pos x="718" y="1393"/>
                </a:cxn>
                <a:cxn ang="0">
                  <a:pos x="748" y="1219"/>
                </a:cxn>
                <a:cxn ang="0">
                  <a:pos x="550" y="115"/>
                </a:cxn>
              </a:cxnLst>
              <a:rect l="0" t="0" r="r" b="b"/>
              <a:pathLst>
                <a:path w="776" h="2543">
                  <a:moveTo>
                    <a:pt x="550" y="115"/>
                  </a:moveTo>
                  <a:cubicBezTo>
                    <a:pt x="502" y="0"/>
                    <a:pt x="502" y="394"/>
                    <a:pt x="460" y="529"/>
                  </a:cubicBezTo>
                  <a:cubicBezTo>
                    <a:pt x="418" y="664"/>
                    <a:pt x="362" y="802"/>
                    <a:pt x="298" y="925"/>
                  </a:cubicBezTo>
                  <a:cubicBezTo>
                    <a:pt x="234" y="1048"/>
                    <a:pt x="125" y="1198"/>
                    <a:pt x="76" y="1267"/>
                  </a:cubicBezTo>
                  <a:cubicBezTo>
                    <a:pt x="27" y="1336"/>
                    <a:pt x="0" y="1325"/>
                    <a:pt x="4" y="1339"/>
                  </a:cubicBezTo>
                  <a:cubicBezTo>
                    <a:pt x="8" y="1353"/>
                    <a:pt x="53" y="1341"/>
                    <a:pt x="100" y="1351"/>
                  </a:cubicBezTo>
                  <a:cubicBezTo>
                    <a:pt x="147" y="1361"/>
                    <a:pt x="237" y="1370"/>
                    <a:pt x="286" y="1399"/>
                  </a:cubicBezTo>
                  <a:cubicBezTo>
                    <a:pt x="335" y="1428"/>
                    <a:pt x="362" y="1474"/>
                    <a:pt x="394" y="1525"/>
                  </a:cubicBezTo>
                  <a:cubicBezTo>
                    <a:pt x="426" y="1576"/>
                    <a:pt x="464" y="1631"/>
                    <a:pt x="478" y="1705"/>
                  </a:cubicBezTo>
                  <a:cubicBezTo>
                    <a:pt x="492" y="1779"/>
                    <a:pt x="496" y="1876"/>
                    <a:pt x="478" y="1969"/>
                  </a:cubicBezTo>
                  <a:cubicBezTo>
                    <a:pt x="460" y="2062"/>
                    <a:pt x="429" y="2178"/>
                    <a:pt x="370" y="2263"/>
                  </a:cubicBezTo>
                  <a:cubicBezTo>
                    <a:pt x="311" y="2348"/>
                    <a:pt x="238" y="2428"/>
                    <a:pt x="124" y="2479"/>
                  </a:cubicBezTo>
                  <a:cubicBezTo>
                    <a:pt x="66" y="2521"/>
                    <a:pt x="10" y="2506"/>
                    <a:pt x="22" y="2515"/>
                  </a:cubicBezTo>
                  <a:cubicBezTo>
                    <a:pt x="34" y="2524"/>
                    <a:pt x="135" y="2543"/>
                    <a:pt x="196" y="2533"/>
                  </a:cubicBezTo>
                  <a:cubicBezTo>
                    <a:pt x="257" y="2523"/>
                    <a:pt x="337" y="2494"/>
                    <a:pt x="388" y="2455"/>
                  </a:cubicBezTo>
                  <a:cubicBezTo>
                    <a:pt x="439" y="2416"/>
                    <a:pt x="467" y="2342"/>
                    <a:pt x="502" y="2299"/>
                  </a:cubicBezTo>
                  <a:cubicBezTo>
                    <a:pt x="537" y="2256"/>
                    <a:pt x="566" y="2214"/>
                    <a:pt x="598" y="2197"/>
                  </a:cubicBezTo>
                  <a:cubicBezTo>
                    <a:pt x="630" y="2180"/>
                    <a:pt x="670" y="2191"/>
                    <a:pt x="694" y="2197"/>
                  </a:cubicBezTo>
                  <a:cubicBezTo>
                    <a:pt x="718" y="2203"/>
                    <a:pt x="739" y="2240"/>
                    <a:pt x="742" y="2230"/>
                  </a:cubicBezTo>
                  <a:cubicBezTo>
                    <a:pt x="745" y="2220"/>
                    <a:pt x="725" y="2207"/>
                    <a:pt x="712" y="2137"/>
                  </a:cubicBezTo>
                  <a:cubicBezTo>
                    <a:pt x="699" y="2067"/>
                    <a:pt x="671" y="1903"/>
                    <a:pt x="664" y="1807"/>
                  </a:cubicBezTo>
                  <a:cubicBezTo>
                    <a:pt x="657" y="1711"/>
                    <a:pt x="661" y="1630"/>
                    <a:pt x="670" y="1561"/>
                  </a:cubicBezTo>
                  <a:cubicBezTo>
                    <a:pt x="679" y="1492"/>
                    <a:pt x="705" y="1450"/>
                    <a:pt x="718" y="1393"/>
                  </a:cubicBezTo>
                  <a:cubicBezTo>
                    <a:pt x="731" y="1336"/>
                    <a:pt x="776" y="1427"/>
                    <a:pt x="748" y="1219"/>
                  </a:cubicBezTo>
                  <a:cubicBezTo>
                    <a:pt x="720" y="1011"/>
                    <a:pt x="598" y="230"/>
                    <a:pt x="550" y="115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" name="Freeform 49" descr="kimonopat1"/>
            <p:cNvSpPr>
              <a:spLocks/>
            </p:cNvSpPr>
            <p:nvPr/>
          </p:nvSpPr>
          <p:spPr bwMode="auto">
            <a:xfrm>
              <a:off x="5046" y="2229"/>
              <a:ext cx="617" cy="1376"/>
            </a:xfrm>
            <a:custGeom>
              <a:avLst/>
              <a:gdLst/>
              <a:ahLst/>
              <a:cxnLst>
                <a:cxn ang="0">
                  <a:pos x="486" y="3"/>
                </a:cxn>
                <a:cxn ang="0">
                  <a:pos x="402" y="381"/>
                </a:cxn>
                <a:cxn ang="0">
                  <a:pos x="216" y="777"/>
                </a:cxn>
                <a:cxn ang="0">
                  <a:pos x="0" y="1119"/>
                </a:cxn>
                <a:cxn ang="0">
                  <a:pos x="102" y="1101"/>
                </a:cxn>
                <a:cxn ang="0">
                  <a:pos x="282" y="1119"/>
                </a:cxn>
                <a:cxn ang="0">
                  <a:pos x="378" y="1185"/>
                </a:cxn>
                <a:cxn ang="0">
                  <a:pos x="432" y="1269"/>
                </a:cxn>
                <a:cxn ang="0">
                  <a:pos x="444" y="1365"/>
                </a:cxn>
                <a:cxn ang="0">
                  <a:pos x="498" y="1203"/>
                </a:cxn>
                <a:cxn ang="0">
                  <a:pos x="564" y="825"/>
                </a:cxn>
                <a:cxn ang="0">
                  <a:pos x="606" y="363"/>
                </a:cxn>
                <a:cxn ang="0">
                  <a:pos x="486" y="3"/>
                </a:cxn>
              </a:cxnLst>
              <a:rect l="0" t="0" r="r" b="b"/>
              <a:pathLst>
                <a:path w="617" h="1376">
                  <a:moveTo>
                    <a:pt x="486" y="3"/>
                  </a:moveTo>
                  <a:cubicBezTo>
                    <a:pt x="452" y="6"/>
                    <a:pt x="447" y="252"/>
                    <a:pt x="402" y="381"/>
                  </a:cubicBezTo>
                  <a:cubicBezTo>
                    <a:pt x="357" y="510"/>
                    <a:pt x="283" y="654"/>
                    <a:pt x="216" y="777"/>
                  </a:cubicBezTo>
                  <a:cubicBezTo>
                    <a:pt x="149" y="900"/>
                    <a:pt x="19" y="1065"/>
                    <a:pt x="0" y="1119"/>
                  </a:cubicBezTo>
                  <a:cubicBezTo>
                    <a:pt x="48" y="1119"/>
                    <a:pt x="55" y="1101"/>
                    <a:pt x="102" y="1101"/>
                  </a:cubicBezTo>
                  <a:cubicBezTo>
                    <a:pt x="149" y="1101"/>
                    <a:pt x="236" y="1105"/>
                    <a:pt x="282" y="1119"/>
                  </a:cubicBezTo>
                  <a:cubicBezTo>
                    <a:pt x="328" y="1133"/>
                    <a:pt x="353" y="1160"/>
                    <a:pt x="378" y="1185"/>
                  </a:cubicBezTo>
                  <a:cubicBezTo>
                    <a:pt x="403" y="1210"/>
                    <a:pt x="421" y="1239"/>
                    <a:pt x="432" y="1269"/>
                  </a:cubicBezTo>
                  <a:cubicBezTo>
                    <a:pt x="443" y="1299"/>
                    <a:pt x="433" y="1376"/>
                    <a:pt x="444" y="1365"/>
                  </a:cubicBezTo>
                  <a:cubicBezTo>
                    <a:pt x="455" y="1354"/>
                    <a:pt x="478" y="1293"/>
                    <a:pt x="498" y="1203"/>
                  </a:cubicBezTo>
                  <a:cubicBezTo>
                    <a:pt x="518" y="1113"/>
                    <a:pt x="546" y="965"/>
                    <a:pt x="564" y="825"/>
                  </a:cubicBezTo>
                  <a:cubicBezTo>
                    <a:pt x="582" y="685"/>
                    <a:pt x="617" y="496"/>
                    <a:pt x="606" y="363"/>
                  </a:cubicBezTo>
                  <a:cubicBezTo>
                    <a:pt x="595" y="230"/>
                    <a:pt x="520" y="0"/>
                    <a:pt x="486" y="3"/>
                  </a:cubicBezTo>
                  <a:close/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" name="Freeform 50" descr="kimonopat1"/>
            <p:cNvSpPr>
              <a:spLocks/>
            </p:cNvSpPr>
            <p:nvPr/>
          </p:nvSpPr>
          <p:spPr bwMode="auto">
            <a:xfrm>
              <a:off x="5193" y="269"/>
              <a:ext cx="576" cy="3180"/>
            </a:xfrm>
            <a:custGeom>
              <a:avLst/>
              <a:gdLst/>
              <a:ahLst/>
              <a:cxnLst>
                <a:cxn ang="0">
                  <a:pos x="42" y="61"/>
                </a:cxn>
                <a:cxn ang="0">
                  <a:pos x="156" y="517"/>
                </a:cxn>
                <a:cxn ang="0">
                  <a:pos x="288" y="991"/>
                </a:cxn>
                <a:cxn ang="0">
                  <a:pos x="414" y="1435"/>
                </a:cxn>
                <a:cxn ang="0">
                  <a:pos x="576" y="1807"/>
                </a:cxn>
                <a:cxn ang="0">
                  <a:pos x="576" y="3055"/>
                </a:cxn>
                <a:cxn ang="0">
                  <a:pos x="414" y="2557"/>
                </a:cxn>
                <a:cxn ang="0">
                  <a:pos x="252" y="1765"/>
                </a:cxn>
                <a:cxn ang="0">
                  <a:pos x="126" y="961"/>
                </a:cxn>
                <a:cxn ang="0">
                  <a:pos x="12" y="151"/>
                </a:cxn>
                <a:cxn ang="0">
                  <a:pos x="42" y="61"/>
                </a:cxn>
              </a:cxnLst>
              <a:rect l="0" t="0" r="r" b="b"/>
              <a:pathLst>
                <a:path w="576" h="3180">
                  <a:moveTo>
                    <a:pt x="42" y="61"/>
                  </a:moveTo>
                  <a:cubicBezTo>
                    <a:pt x="66" y="122"/>
                    <a:pt x="115" y="362"/>
                    <a:pt x="156" y="517"/>
                  </a:cubicBezTo>
                  <a:cubicBezTo>
                    <a:pt x="197" y="672"/>
                    <a:pt x="245" y="838"/>
                    <a:pt x="288" y="991"/>
                  </a:cubicBezTo>
                  <a:cubicBezTo>
                    <a:pt x="331" y="1144"/>
                    <a:pt x="366" y="1299"/>
                    <a:pt x="414" y="1435"/>
                  </a:cubicBezTo>
                  <a:cubicBezTo>
                    <a:pt x="462" y="1571"/>
                    <a:pt x="549" y="1537"/>
                    <a:pt x="576" y="1807"/>
                  </a:cubicBezTo>
                  <a:lnTo>
                    <a:pt x="576" y="3055"/>
                  </a:lnTo>
                  <a:cubicBezTo>
                    <a:pt x="549" y="3180"/>
                    <a:pt x="468" y="2772"/>
                    <a:pt x="414" y="2557"/>
                  </a:cubicBezTo>
                  <a:cubicBezTo>
                    <a:pt x="360" y="2342"/>
                    <a:pt x="300" y="2031"/>
                    <a:pt x="252" y="1765"/>
                  </a:cubicBezTo>
                  <a:cubicBezTo>
                    <a:pt x="204" y="1499"/>
                    <a:pt x="166" y="1230"/>
                    <a:pt x="126" y="961"/>
                  </a:cubicBezTo>
                  <a:cubicBezTo>
                    <a:pt x="86" y="692"/>
                    <a:pt x="24" y="299"/>
                    <a:pt x="12" y="151"/>
                  </a:cubicBezTo>
                  <a:cubicBezTo>
                    <a:pt x="0" y="3"/>
                    <a:pt x="18" y="0"/>
                    <a:pt x="42" y="61"/>
                  </a:cubicBezTo>
                  <a:close/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" name="Freeform 51"/>
            <p:cNvSpPr>
              <a:spLocks/>
            </p:cNvSpPr>
            <p:nvPr/>
          </p:nvSpPr>
          <p:spPr bwMode="auto">
            <a:xfrm>
              <a:off x="5197" y="165"/>
              <a:ext cx="573" cy="1935"/>
            </a:xfrm>
            <a:custGeom>
              <a:avLst/>
              <a:gdLst/>
              <a:ahLst/>
              <a:cxnLst>
                <a:cxn ang="0">
                  <a:pos x="69" y="63"/>
                </a:cxn>
                <a:cxn ang="0">
                  <a:pos x="207" y="549"/>
                </a:cxn>
                <a:cxn ang="0">
                  <a:pos x="381" y="1101"/>
                </a:cxn>
                <a:cxn ang="0">
                  <a:pos x="573" y="1575"/>
                </a:cxn>
                <a:cxn ang="0">
                  <a:pos x="573" y="1935"/>
                </a:cxn>
                <a:cxn ang="0">
                  <a:pos x="321" y="1449"/>
                </a:cxn>
                <a:cxn ang="0">
                  <a:pos x="147" y="699"/>
                </a:cxn>
                <a:cxn ang="0">
                  <a:pos x="15" y="171"/>
                </a:cxn>
                <a:cxn ang="0">
                  <a:pos x="69" y="63"/>
                </a:cxn>
              </a:cxnLst>
              <a:rect l="0" t="0" r="r" b="b"/>
              <a:pathLst>
                <a:path w="573" h="1935">
                  <a:moveTo>
                    <a:pt x="69" y="63"/>
                  </a:moveTo>
                  <a:cubicBezTo>
                    <a:pt x="101" y="126"/>
                    <a:pt x="155" y="376"/>
                    <a:pt x="207" y="549"/>
                  </a:cubicBezTo>
                  <a:cubicBezTo>
                    <a:pt x="259" y="722"/>
                    <a:pt x="320" y="930"/>
                    <a:pt x="381" y="1101"/>
                  </a:cubicBezTo>
                  <a:cubicBezTo>
                    <a:pt x="442" y="1272"/>
                    <a:pt x="541" y="1436"/>
                    <a:pt x="573" y="1575"/>
                  </a:cubicBezTo>
                  <a:lnTo>
                    <a:pt x="573" y="1935"/>
                  </a:lnTo>
                  <a:cubicBezTo>
                    <a:pt x="531" y="1914"/>
                    <a:pt x="392" y="1655"/>
                    <a:pt x="321" y="1449"/>
                  </a:cubicBezTo>
                  <a:cubicBezTo>
                    <a:pt x="250" y="1243"/>
                    <a:pt x="198" y="912"/>
                    <a:pt x="147" y="699"/>
                  </a:cubicBezTo>
                  <a:cubicBezTo>
                    <a:pt x="96" y="486"/>
                    <a:pt x="30" y="274"/>
                    <a:pt x="15" y="171"/>
                  </a:cubicBezTo>
                  <a:cubicBezTo>
                    <a:pt x="0" y="68"/>
                    <a:pt x="37" y="0"/>
                    <a:pt x="69" y="63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" name="Freeform 52"/>
            <p:cNvSpPr>
              <a:spLocks/>
            </p:cNvSpPr>
            <p:nvPr/>
          </p:nvSpPr>
          <p:spPr bwMode="auto">
            <a:xfrm>
              <a:off x="5004" y="0"/>
              <a:ext cx="363" cy="2112"/>
            </a:xfrm>
            <a:custGeom>
              <a:avLst/>
              <a:gdLst/>
              <a:ahLst/>
              <a:cxnLst>
                <a:cxn ang="0">
                  <a:pos x="0" y="2094"/>
                </a:cxn>
                <a:cxn ang="0">
                  <a:pos x="66" y="1992"/>
                </a:cxn>
                <a:cxn ang="0">
                  <a:pos x="150" y="1464"/>
                </a:cxn>
                <a:cxn ang="0">
                  <a:pos x="234" y="678"/>
                </a:cxn>
                <a:cxn ang="0">
                  <a:pos x="324" y="0"/>
                </a:cxn>
                <a:cxn ang="0">
                  <a:pos x="0" y="0"/>
                </a:cxn>
                <a:cxn ang="0">
                  <a:pos x="0" y="2094"/>
                </a:cxn>
              </a:cxnLst>
              <a:rect l="0" t="0" r="r" b="b"/>
              <a:pathLst>
                <a:path w="363" h="2112">
                  <a:moveTo>
                    <a:pt x="0" y="2094"/>
                  </a:moveTo>
                  <a:cubicBezTo>
                    <a:pt x="54" y="2112"/>
                    <a:pt x="41" y="2097"/>
                    <a:pt x="66" y="1992"/>
                  </a:cubicBezTo>
                  <a:cubicBezTo>
                    <a:pt x="91" y="1887"/>
                    <a:pt x="122" y="1683"/>
                    <a:pt x="150" y="1464"/>
                  </a:cubicBezTo>
                  <a:cubicBezTo>
                    <a:pt x="178" y="1245"/>
                    <a:pt x="205" y="922"/>
                    <a:pt x="234" y="678"/>
                  </a:cubicBezTo>
                  <a:cubicBezTo>
                    <a:pt x="263" y="434"/>
                    <a:pt x="363" y="113"/>
                    <a:pt x="324" y="0"/>
                  </a:cubicBezTo>
                  <a:lnTo>
                    <a:pt x="0" y="0"/>
                  </a:lnTo>
                  <a:cubicBezTo>
                    <a:pt x="0" y="0"/>
                    <a:pt x="0" y="2094"/>
                    <a:pt x="0" y="2094"/>
                  </a:cubicBezTo>
                  <a:close/>
                </a:path>
              </a:pathLst>
            </a:cu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" name="Freeform 53"/>
            <p:cNvSpPr>
              <a:spLocks/>
            </p:cNvSpPr>
            <p:nvPr/>
          </p:nvSpPr>
          <p:spPr bwMode="auto">
            <a:xfrm>
              <a:off x="5004" y="1"/>
              <a:ext cx="189" cy="2112"/>
            </a:xfrm>
            <a:custGeom>
              <a:avLst/>
              <a:gdLst/>
              <a:ahLst/>
              <a:cxnLst>
                <a:cxn ang="0">
                  <a:pos x="0" y="2094"/>
                </a:cxn>
                <a:cxn ang="0">
                  <a:pos x="66" y="1992"/>
                </a:cxn>
                <a:cxn ang="0">
                  <a:pos x="150" y="1464"/>
                </a:cxn>
                <a:cxn ang="0">
                  <a:pos x="234" y="678"/>
                </a:cxn>
                <a:cxn ang="0">
                  <a:pos x="324" y="0"/>
                </a:cxn>
                <a:cxn ang="0">
                  <a:pos x="0" y="0"/>
                </a:cxn>
                <a:cxn ang="0">
                  <a:pos x="0" y="2094"/>
                </a:cxn>
              </a:cxnLst>
              <a:rect l="0" t="0" r="r" b="b"/>
              <a:pathLst>
                <a:path w="363" h="2112">
                  <a:moveTo>
                    <a:pt x="0" y="2094"/>
                  </a:moveTo>
                  <a:cubicBezTo>
                    <a:pt x="54" y="2112"/>
                    <a:pt x="41" y="2097"/>
                    <a:pt x="66" y="1992"/>
                  </a:cubicBezTo>
                  <a:cubicBezTo>
                    <a:pt x="91" y="1887"/>
                    <a:pt x="122" y="1683"/>
                    <a:pt x="150" y="1464"/>
                  </a:cubicBezTo>
                  <a:cubicBezTo>
                    <a:pt x="178" y="1245"/>
                    <a:pt x="205" y="922"/>
                    <a:pt x="234" y="678"/>
                  </a:cubicBezTo>
                  <a:cubicBezTo>
                    <a:pt x="263" y="434"/>
                    <a:pt x="363" y="113"/>
                    <a:pt x="324" y="0"/>
                  </a:cubicBezTo>
                  <a:lnTo>
                    <a:pt x="0" y="0"/>
                  </a:lnTo>
                  <a:cubicBezTo>
                    <a:pt x="0" y="0"/>
                    <a:pt x="0" y="2094"/>
                    <a:pt x="0" y="209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50000">
                  <a:schemeClr val="hlink"/>
                </a:gs>
                <a:gs pos="100000">
                  <a:schemeClr val="folHlink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" name="Rectangle 54"/>
            <p:cNvSpPr>
              <a:spLocks noChangeArrowheads="1"/>
            </p:cNvSpPr>
            <p:nvPr/>
          </p:nvSpPr>
          <p:spPr bwMode="auto">
            <a:xfrm>
              <a:off x="4955" y="1"/>
              <a:ext cx="56" cy="4320"/>
            </a:xfrm>
            <a:prstGeom prst="rect">
              <a:avLst/>
            </a:pr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ru-RU"/>
            </a:p>
          </p:txBody>
        </p:sp>
        <p:sp>
          <p:nvSpPr>
            <p:cNvPr id="18" name="Freeform 55"/>
            <p:cNvSpPr>
              <a:spLocks/>
            </p:cNvSpPr>
            <p:nvPr/>
          </p:nvSpPr>
          <p:spPr bwMode="auto">
            <a:xfrm>
              <a:off x="5013" y="3924"/>
              <a:ext cx="734" cy="390"/>
            </a:xfrm>
            <a:custGeom>
              <a:avLst/>
              <a:gdLst/>
              <a:ahLst/>
              <a:cxnLst>
                <a:cxn ang="0">
                  <a:pos x="1" y="357"/>
                </a:cxn>
                <a:cxn ang="0">
                  <a:pos x="109" y="341"/>
                </a:cxn>
                <a:cxn ang="0">
                  <a:pos x="241" y="305"/>
                </a:cxn>
                <a:cxn ang="0">
                  <a:pos x="353" y="209"/>
                </a:cxn>
                <a:cxn ang="0">
                  <a:pos x="429" y="89"/>
                </a:cxn>
                <a:cxn ang="0">
                  <a:pos x="493" y="17"/>
                </a:cxn>
                <a:cxn ang="0">
                  <a:pos x="577" y="1"/>
                </a:cxn>
                <a:cxn ang="0">
                  <a:pos x="629" y="21"/>
                </a:cxn>
                <a:cxn ang="0">
                  <a:pos x="673" y="65"/>
                </a:cxn>
                <a:cxn ang="0">
                  <a:pos x="673" y="137"/>
                </a:cxn>
                <a:cxn ang="0">
                  <a:pos x="561" y="225"/>
                </a:cxn>
                <a:cxn ang="0">
                  <a:pos x="425" y="297"/>
                </a:cxn>
                <a:cxn ang="0">
                  <a:pos x="245" y="357"/>
                </a:cxn>
                <a:cxn ang="0">
                  <a:pos x="113" y="377"/>
                </a:cxn>
                <a:cxn ang="0">
                  <a:pos x="1" y="357"/>
                </a:cxn>
              </a:cxnLst>
              <a:rect l="0" t="0" r="r" b="b"/>
              <a:pathLst>
                <a:path w="692" h="378">
                  <a:moveTo>
                    <a:pt x="1" y="357"/>
                  </a:moveTo>
                  <a:cubicBezTo>
                    <a:pt x="0" y="351"/>
                    <a:pt x="69" y="350"/>
                    <a:pt x="109" y="341"/>
                  </a:cubicBezTo>
                  <a:cubicBezTo>
                    <a:pt x="149" y="332"/>
                    <a:pt x="200" y="327"/>
                    <a:pt x="241" y="305"/>
                  </a:cubicBezTo>
                  <a:cubicBezTo>
                    <a:pt x="282" y="283"/>
                    <a:pt x="322" y="245"/>
                    <a:pt x="353" y="209"/>
                  </a:cubicBezTo>
                  <a:cubicBezTo>
                    <a:pt x="384" y="173"/>
                    <a:pt x="406" y="121"/>
                    <a:pt x="429" y="89"/>
                  </a:cubicBezTo>
                  <a:cubicBezTo>
                    <a:pt x="452" y="57"/>
                    <a:pt x="468" y="32"/>
                    <a:pt x="493" y="17"/>
                  </a:cubicBezTo>
                  <a:cubicBezTo>
                    <a:pt x="518" y="2"/>
                    <a:pt x="554" y="0"/>
                    <a:pt x="577" y="1"/>
                  </a:cubicBezTo>
                  <a:cubicBezTo>
                    <a:pt x="600" y="2"/>
                    <a:pt x="613" y="10"/>
                    <a:pt x="629" y="21"/>
                  </a:cubicBezTo>
                  <a:cubicBezTo>
                    <a:pt x="645" y="32"/>
                    <a:pt x="666" y="46"/>
                    <a:pt x="673" y="65"/>
                  </a:cubicBezTo>
                  <a:cubicBezTo>
                    <a:pt x="680" y="84"/>
                    <a:pt x="692" y="110"/>
                    <a:pt x="673" y="137"/>
                  </a:cubicBezTo>
                  <a:cubicBezTo>
                    <a:pt x="654" y="164"/>
                    <a:pt x="602" y="198"/>
                    <a:pt x="561" y="225"/>
                  </a:cubicBezTo>
                  <a:cubicBezTo>
                    <a:pt x="520" y="252"/>
                    <a:pt x="478" y="275"/>
                    <a:pt x="425" y="297"/>
                  </a:cubicBezTo>
                  <a:cubicBezTo>
                    <a:pt x="372" y="319"/>
                    <a:pt x="297" y="344"/>
                    <a:pt x="245" y="357"/>
                  </a:cubicBezTo>
                  <a:cubicBezTo>
                    <a:pt x="193" y="370"/>
                    <a:pt x="156" y="376"/>
                    <a:pt x="113" y="377"/>
                  </a:cubicBezTo>
                  <a:cubicBezTo>
                    <a:pt x="70" y="378"/>
                    <a:pt x="2" y="363"/>
                    <a:pt x="1" y="357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" name="AutoShape 56"/>
            <p:cNvSpPr>
              <a:spLocks noChangeArrowheads="1"/>
            </p:cNvSpPr>
            <p:nvPr/>
          </p:nvSpPr>
          <p:spPr bwMode="hidden">
            <a:xfrm rot="5400000">
              <a:off x="2724" y="2089"/>
              <a:ext cx="4320" cy="142"/>
            </a:xfrm>
            <a:custGeom>
              <a:avLst/>
              <a:gdLst>
                <a:gd name="G0" fmla="+- 607 0 0"/>
                <a:gd name="G1" fmla="+- 21600 0 607"/>
                <a:gd name="G2" fmla="*/ 607 1 2"/>
                <a:gd name="G3" fmla="+- 21600 0 G2"/>
                <a:gd name="G4" fmla="+/ 607 21600 2"/>
                <a:gd name="G5" fmla="+/ G1 0 2"/>
                <a:gd name="G6" fmla="*/ 21600 21600 607"/>
                <a:gd name="G7" fmla="*/ G6 1 2"/>
                <a:gd name="G8" fmla="+- 21600 0 G7"/>
                <a:gd name="G9" fmla="*/ 21600 1 2"/>
                <a:gd name="G10" fmla="+- 607 0 G9"/>
                <a:gd name="G11" fmla="?: G10 G8 0"/>
                <a:gd name="G12" fmla="?: G10 G7 21600"/>
                <a:gd name="T0" fmla="*/ 21296 w 21600"/>
                <a:gd name="T1" fmla="*/ 10800 h 21600"/>
                <a:gd name="T2" fmla="*/ 10800 w 21600"/>
                <a:gd name="T3" fmla="*/ 21600 h 21600"/>
                <a:gd name="T4" fmla="*/ 304 w 21600"/>
                <a:gd name="T5" fmla="*/ 10800 h 21600"/>
                <a:gd name="T6" fmla="*/ 10800 w 21600"/>
                <a:gd name="T7" fmla="*/ 0 h 21600"/>
                <a:gd name="T8" fmla="*/ 2104 w 21600"/>
                <a:gd name="T9" fmla="*/ 2104 h 21600"/>
                <a:gd name="T10" fmla="*/ 19496 w 21600"/>
                <a:gd name="T11" fmla="*/ 19496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607" y="21600"/>
                  </a:lnTo>
                  <a:lnTo>
                    <a:pt x="20993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 wrap="none" anchor="ctr"/>
            <a:lstStyle/>
            <a:p>
              <a:pPr algn="ctr">
                <a:defRPr/>
              </a:pPr>
              <a:endParaRPr kumimoji="1" lang="ru-RU"/>
            </a:p>
          </p:txBody>
        </p:sp>
      </p:grpSp>
      <p:sp>
        <p:nvSpPr>
          <p:cNvPr id="33849" name="Rectangle 57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370013"/>
            <a:ext cx="6965950" cy="20574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3850" name="Rectangle 58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727200" y="3886200"/>
            <a:ext cx="5640388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59" name="Rectangle 59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62B6C9-2A9A-429B-8CEF-621617887653}" type="datetimeFigureOut">
              <a:rPr lang="ru-RU"/>
              <a:pPr>
                <a:defRPr/>
              </a:pPr>
              <a:t>30.05.2019</a:t>
            </a:fld>
            <a:endParaRPr lang="ru-RU"/>
          </a:p>
        </p:txBody>
      </p:sp>
      <p:sp>
        <p:nvSpPr>
          <p:cNvPr id="60" name="Rectangle 6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1" name="Rectangle 6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2179E2-773E-423F-9CDF-3FA6B62C57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plit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A7093A-C705-4557-8535-5B7F09620068}" type="datetimeFigureOut">
              <a:rPr lang="ru-RU"/>
              <a:pPr>
                <a:defRPr/>
              </a:pPr>
              <a:t>30.05.2019</a:t>
            </a:fld>
            <a:endParaRPr lang="ru-RU"/>
          </a:p>
        </p:txBody>
      </p:sp>
      <p:sp>
        <p:nvSpPr>
          <p:cNvPr id="5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A89E80-B8C4-45EC-9229-4353823757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5827713" y="227013"/>
            <a:ext cx="1868487" cy="5868987"/>
          </a:xfrm>
        </p:spPr>
        <p:txBody>
          <a:bodyPr vert="eaVert"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19075" y="227013"/>
            <a:ext cx="5456238" cy="5868987"/>
          </a:xfrm>
        </p:spPr>
        <p:txBody>
          <a:bodyPr vert="eaVert"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4D1509-46E8-4D5D-8062-2E6D25868D08}" type="datetimeFigureOut">
              <a:rPr lang="ru-RU"/>
              <a:pPr>
                <a:defRPr/>
              </a:pPr>
              <a:t>30.05.2019</a:t>
            </a:fld>
            <a:endParaRPr lang="ru-RU"/>
          </a:p>
        </p:txBody>
      </p:sp>
      <p:sp>
        <p:nvSpPr>
          <p:cNvPr id="5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448BF0-891C-416F-9743-7326672530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11DA95-896C-4189-A130-8268E41B6D17}" type="datetimeFigureOut">
              <a:rPr lang="ru-RU"/>
              <a:pPr>
                <a:defRPr/>
              </a:pPr>
              <a:t>30.05.2019</a:t>
            </a:fld>
            <a:endParaRPr lang="ru-RU"/>
          </a:p>
        </p:txBody>
      </p:sp>
      <p:sp>
        <p:nvSpPr>
          <p:cNvPr id="5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EB8271-0FE0-41C7-8B73-20D6850160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4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725A62-75CA-4264-A776-E2B66007F660}" type="datetimeFigureOut">
              <a:rPr lang="ru-RU"/>
              <a:pPr>
                <a:defRPr/>
              </a:pPr>
              <a:t>30.05.2019</a:t>
            </a:fld>
            <a:endParaRPr lang="ru-RU"/>
          </a:p>
        </p:txBody>
      </p:sp>
      <p:sp>
        <p:nvSpPr>
          <p:cNvPr id="5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D2C72F-82CD-4B95-8837-0B80D244B4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63525" y="1598613"/>
            <a:ext cx="3616325" cy="4497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032250" y="1598613"/>
            <a:ext cx="3617913" cy="4497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5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E7D607-A2BE-4B0A-86D7-954AD42204E8}" type="datetimeFigureOut">
              <a:rPr lang="ru-RU"/>
              <a:pPr>
                <a:defRPr/>
              </a:pPr>
              <a:t>30.05.2019</a:t>
            </a:fld>
            <a:endParaRPr lang="ru-RU"/>
          </a:p>
        </p:txBody>
      </p:sp>
      <p:sp>
        <p:nvSpPr>
          <p:cNvPr id="6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D0F5A6-A065-4D02-828B-0F8387F0CA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7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AC1E08-7B33-4EEF-AEF0-E4044D358CB1}" type="datetimeFigureOut">
              <a:rPr lang="ru-RU"/>
              <a:pPr>
                <a:defRPr/>
              </a:pPr>
              <a:t>30.05.2019</a:t>
            </a:fld>
            <a:endParaRPr lang="ru-RU"/>
          </a:p>
        </p:txBody>
      </p:sp>
      <p:sp>
        <p:nvSpPr>
          <p:cNvPr id="8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4609A9-B623-4386-8135-A1A6E0781C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12A283-3ADF-4FD1-B8D0-8036B5D4BEC5}" type="datetimeFigureOut">
              <a:rPr lang="ru-RU"/>
              <a:pPr>
                <a:defRPr/>
              </a:pPr>
              <a:t>30.05.2019</a:t>
            </a:fld>
            <a:endParaRPr lang="ru-RU"/>
          </a:p>
        </p:txBody>
      </p:sp>
      <p:sp>
        <p:nvSpPr>
          <p:cNvPr id="4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F99098-91D8-41D3-80A4-A80E1FE95F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AB092F-ED2C-4315-B80D-DBD5D88E35F0}" type="datetimeFigureOut">
              <a:rPr lang="ru-RU"/>
              <a:pPr>
                <a:defRPr/>
              </a:pPr>
              <a:t>30.05.2019</a:t>
            </a:fld>
            <a:endParaRPr lang="ru-RU"/>
          </a:p>
        </p:txBody>
      </p:sp>
      <p:sp>
        <p:nvSpPr>
          <p:cNvPr id="3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6A52D4-B766-4982-9DAA-26C10D4C66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5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D2664-5B25-4438-ABD1-B91FCB185686}" type="datetimeFigureOut">
              <a:rPr lang="ru-RU"/>
              <a:pPr>
                <a:defRPr/>
              </a:pPr>
              <a:t>30.05.2019</a:t>
            </a:fld>
            <a:endParaRPr lang="ru-RU"/>
          </a:p>
        </p:txBody>
      </p:sp>
      <p:sp>
        <p:nvSpPr>
          <p:cNvPr id="6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B03A3B-CBBB-4648-8D15-12A0D76309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5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D782E1-1D24-4C5C-8738-81F0CCEA33BF}" type="datetimeFigureOut">
              <a:rPr lang="ru-RU"/>
              <a:pPr>
                <a:defRPr/>
              </a:pPr>
              <a:t>30.05.2019</a:t>
            </a:fld>
            <a:endParaRPr lang="ru-RU"/>
          </a:p>
        </p:txBody>
      </p:sp>
      <p:sp>
        <p:nvSpPr>
          <p:cNvPr id="6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322E50-ED75-4B1E-ABC1-9EF5240BCF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59875" cy="6870700"/>
            <a:chOff x="0" y="0"/>
            <a:chExt cx="5770" cy="4328"/>
          </a:xfrm>
        </p:grpSpPr>
        <p:sp>
          <p:nvSpPr>
            <p:cNvPr id="32771" name="Rectangle 3"/>
            <p:cNvSpPr>
              <a:spLocks noChangeArrowheads="1"/>
            </p:cNvSpPr>
            <p:nvPr/>
          </p:nvSpPr>
          <p:spPr bwMode="hidden">
            <a:xfrm>
              <a:off x="0" y="4186"/>
              <a:ext cx="5089" cy="142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ru-RU"/>
            </a:p>
          </p:txBody>
        </p:sp>
        <p:sp>
          <p:nvSpPr>
            <p:cNvPr id="32772" name="Rectangle 4"/>
            <p:cNvSpPr>
              <a:spLocks noChangeArrowheads="1"/>
            </p:cNvSpPr>
            <p:nvPr/>
          </p:nvSpPr>
          <p:spPr bwMode="hidden">
            <a:xfrm>
              <a:off x="0" y="0"/>
              <a:ext cx="5089" cy="12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ru-RU"/>
            </a:p>
          </p:txBody>
        </p:sp>
        <p:sp>
          <p:nvSpPr>
            <p:cNvPr id="32773" name="Rectangle 5"/>
            <p:cNvSpPr>
              <a:spLocks noChangeArrowheads="1"/>
            </p:cNvSpPr>
            <p:nvPr/>
          </p:nvSpPr>
          <p:spPr bwMode="auto">
            <a:xfrm>
              <a:off x="5010" y="0"/>
              <a:ext cx="758" cy="4320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84706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84706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ru-RU"/>
            </a:p>
          </p:txBody>
        </p:sp>
        <p:grpSp>
          <p:nvGrpSpPr>
            <p:cNvPr id="1035" name="Group 6"/>
            <p:cNvGrpSpPr>
              <a:grpSpLocks/>
            </p:cNvGrpSpPr>
            <p:nvPr/>
          </p:nvGrpSpPr>
          <p:grpSpPr bwMode="auto">
            <a:xfrm>
              <a:off x="4944" y="1"/>
              <a:ext cx="816" cy="3974"/>
              <a:chOff x="4944" y="1"/>
              <a:chExt cx="816" cy="3974"/>
            </a:xfrm>
          </p:grpSpPr>
          <p:grpSp>
            <p:nvGrpSpPr>
              <p:cNvPr id="1047" name="Group 7"/>
              <p:cNvGrpSpPr>
                <a:grpSpLocks/>
              </p:cNvGrpSpPr>
              <p:nvPr userDrawn="1"/>
            </p:nvGrpSpPr>
            <p:grpSpPr bwMode="auto">
              <a:xfrm>
                <a:off x="5280" y="1"/>
                <a:ext cx="480" cy="1430"/>
                <a:chOff x="5280" y="1"/>
                <a:chExt cx="480" cy="1430"/>
              </a:xfrm>
            </p:grpSpPr>
            <p:grpSp>
              <p:nvGrpSpPr>
                <p:cNvPr id="1068" name="Group 8"/>
                <p:cNvGrpSpPr>
                  <a:grpSpLocks/>
                </p:cNvGrpSpPr>
                <p:nvPr userDrawn="1"/>
              </p:nvGrpSpPr>
              <p:grpSpPr bwMode="auto">
                <a:xfrm rot="-5400000">
                  <a:off x="5484" y="0"/>
                  <a:ext cx="174" cy="176"/>
                  <a:chOff x="1657" y="323"/>
                  <a:chExt cx="1691" cy="2560"/>
                </a:xfrm>
              </p:grpSpPr>
              <p:grpSp>
                <p:nvGrpSpPr>
                  <p:cNvPr id="1077" name="Group 9"/>
                  <p:cNvGrpSpPr>
                    <a:grpSpLocks/>
                  </p:cNvGrpSpPr>
                  <p:nvPr/>
                </p:nvGrpSpPr>
                <p:grpSpPr bwMode="auto">
                  <a:xfrm>
                    <a:off x="1657" y="323"/>
                    <a:ext cx="1691" cy="2560"/>
                    <a:chOff x="1657" y="323"/>
                    <a:chExt cx="1691" cy="2560"/>
                  </a:xfrm>
                </p:grpSpPr>
                <p:sp>
                  <p:nvSpPr>
                    <p:cNvPr id="32778" name="Freeform 10"/>
                    <p:cNvSpPr>
                      <a:spLocks/>
                    </p:cNvSpPr>
                    <p:nvPr/>
                  </p:nvSpPr>
                  <p:spPr bwMode="auto">
                    <a:xfrm>
                      <a:off x="2153" y="323"/>
                      <a:ext cx="1234" cy="2560"/>
                    </a:xfrm>
                    <a:custGeom>
                      <a:avLst/>
                      <a:gdLst/>
                      <a:ahLst/>
                      <a:cxnLst>
                        <a:cxn ang="0">
                          <a:pos x="337" y="283"/>
                        </a:cxn>
                        <a:cxn ang="0">
                          <a:pos x="415" y="115"/>
                        </a:cxn>
                        <a:cxn ang="0">
                          <a:pos x="583" y="7"/>
                        </a:cxn>
                        <a:cxn ang="0">
                          <a:pos x="895" y="61"/>
                        </a:cxn>
                        <a:cxn ang="0">
                          <a:pos x="1051" y="349"/>
                        </a:cxn>
                        <a:cxn ang="0">
                          <a:pos x="979" y="769"/>
                        </a:cxn>
                        <a:cxn ang="0">
                          <a:pos x="943" y="943"/>
                        </a:cxn>
                        <a:cxn ang="0">
                          <a:pos x="1105" y="1075"/>
                        </a:cxn>
                        <a:cxn ang="0">
                          <a:pos x="1231" y="1525"/>
                        </a:cxn>
                        <a:cxn ang="0">
                          <a:pos x="1123" y="1969"/>
                        </a:cxn>
                        <a:cxn ang="0">
                          <a:pos x="907" y="2077"/>
                        </a:cxn>
                        <a:cxn ang="0">
                          <a:pos x="721" y="2059"/>
                        </a:cxn>
                        <a:cxn ang="0">
                          <a:pos x="655" y="2251"/>
                        </a:cxn>
                        <a:cxn ang="0">
                          <a:pos x="529" y="2527"/>
                        </a:cxn>
                        <a:cxn ang="0">
                          <a:pos x="211" y="2509"/>
                        </a:cxn>
                        <a:cxn ang="0">
                          <a:pos x="31" y="2227"/>
                        </a:cxn>
                        <a:cxn ang="0">
                          <a:pos x="25" y="1969"/>
                        </a:cxn>
                        <a:cxn ang="0">
                          <a:pos x="145" y="1651"/>
                        </a:cxn>
                        <a:cxn ang="0">
                          <a:pos x="259" y="1513"/>
                        </a:cxn>
                        <a:cxn ang="0">
                          <a:pos x="217" y="1729"/>
                        </a:cxn>
                        <a:cxn ang="0">
                          <a:pos x="73" y="2023"/>
                        </a:cxn>
                        <a:cxn ang="0">
                          <a:pos x="169" y="2323"/>
                        </a:cxn>
                        <a:cxn ang="0">
                          <a:pos x="439" y="2431"/>
                        </a:cxn>
                        <a:cxn ang="0">
                          <a:pos x="595" y="2227"/>
                        </a:cxn>
                        <a:cxn ang="0">
                          <a:pos x="577" y="1807"/>
                        </a:cxn>
                        <a:cxn ang="0">
                          <a:pos x="493" y="1531"/>
                        </a:cxn>
                        <a:cxn ang="0">
                          <a:pos x="535" y="1459"/>
                        </a:cxn>
                        <a:cxn ang="0">
                          <a:pos x="625" y="1633"/>
                        </a:cxn>
                        <a:cxn ang="0">
                          <a:pos x="721" y="1933"/>
                        </a:cxn>
                        <a:cxn ang="0">
                          <a:pos x="967" y="1963"/>
                        </a:cxn>
                        <a:cxn ang="0">
                          <a:pos x="1135" y="1687"/>
                        </a:cxn>
                        <a:cxn ang="0">
                          <a:pos x="1117" y="1273"/>
                        </a:cxn>
                        <a:cxn ang="0">
                          <a:pos x="883" y="1057"/>
                        </a:cxn>
                        <a:cxn ang="0">
                          <a:pos x="679" y="1129"/>
                        </a:cxn>
                        <a:cxn ang="0">
                          <a:pos x="577" y="1117"/>
                        </a:cxn>
                        <a:cxn ang="0">
                          <a:pos x="619" y="1033"/>
                        </a:cxn>
                        <a:cxn ang="0">
                          <a:pos x="811" y="937"/>
                        </a:cxn>
                        <a:cxn ang="0">
                          <a:pos x="949" y="613"/>
                        </a:cxn>
                        <a:cxn ang="0">
                          <a:pos x="883" y="175"/>
                        </a:cxn>
                        <a:cxn ang="0">
                          <a:pos x="619" y="103"/>
                        </a:cxn>
                        <a:cxn ang="0">
                          <a:pos x="391" y="355"/>
                        </a:cxn>
                        <a:cxn ang="0">
                          <a:pos x="403" y="763"/>
                        </a:cxn>
                        <a:cxn ang="0">
                          <a:pos x="343" y="949"/>
                        </a:cxn>
                        <a:cxn ang="0">
                          <a:pos x="289" y="685"/>
                        </a:cxn>
                        <a:cxn ang="0">
                          <a:pos x="307" y="367"/>
                        </a:cxn>
                      </a:cxnLst>
                      <a:rect l="0" t="0" r="r" b="b"/>
                      <a:pathLst>
                        <a:path w="1231" h="2560">
                          <a:moveTo>
                            <a:pt x="307" y="367"/>
                          </a:moveTo>
                          <a:cubicBezTo>
                            <a:pt x="317" y="336"/>
                            <a:pt x="326" y="303"/>
                            <a:pt x="337" y="283"/>
                          </a:cubicBezTo>
                          <a:cubicBezTo>
                            <a:pt x="348" y="263"/>
                            <a:pt x="360" y="275"/>
                            <a:pt x="373" y="247"/>
                          </a:cubicBezTo>
                          <a:cubicBezTo>
                            <a:pt x="386" y="219"/>
                            <a:pt x="400" y="147"/>
                            <a:pt x="415" y="115"/>
                          </a:cubicBezTo>
                          <a:cubicBezTo>
                            <a:pt x="430" y="83"/>
                            <a:pt x="435" y="73"/>
                            <a:pt x="463" y="55"/>
                          </a:cubicBezTo>
                          <a:cubicBezTo>
                            <a:pt x="491" y="37"/>
                            <a:pt x="536" y="14"/>
                            <a:pt x="583" y="7"/>
                          </a:cubicBezTo>
                          <a:cubicBezTo>
                            <a:pt x="630" y="0"/>
                            <a:pt x="693" y="4"/>
                            <a:pt x="745" y="13"/>
                          </a:cubicBezTo>
                          <a:cubicBezTo>
                            <a:pt x="797" y="22"/>
                            <a:pt x="852" y="34"/>
                            <a:pt x="895" y="61"/>
                          </a:cubicBezTo>
                          <a:cubicBezTo>
                            <a:pt x="938" y="88"/>
                            <a:pt x="977" y="127"/>
                            <a:pt x="1003" y="175"/>
                          </a:cubicBezTo>
                          <a:cubicBezTo>
                            <a:pt x="1029" y="223"/>
                            <a:pt x="1044" y="287"/>
                            <a:pt x="1051" y="349"/>
                          </a:cubicBezTo>
                          <a:cubicBezTo>
                            <a:pt x="1058" y="411"/>
                            <a:pt x="1057" y="477"/>
                            <a:pt x="1045" y="547"/>
                          </a:cubicBezTo>
                          <a:cubicBezTo>
                            <a:pt x="1033" y="617"/>
                            <a:pt x="995" y="712"/>
                            <a:pt x="979" y="769"/>
                          </a:cubicBezTo>
                          <a:cubicBezTo>
                            <a:pt x="963" y="826"/>
                            <a:pt x="955" y="860"/>
                            <a:pt x="949" y="889"/>
                          </a:cubicBezTo>
                          <a:cubicBezTo>
                            <a:pt x="943" y="918"/>
                            <a:pt x="936" y="925"/>
                            <a:pt x="943" y="943"/>
                          </a:cubicBezTo>
                          <a:cubicBezTo>
                            <a:pt x="950" y="961"/>
                            <a:pt x="964" y="975"/>
                            <a:pt x="991" y="997"/>
                          </a:cubicBezTo>
                          <a:cubicBezTo>
                            <a:pt x="1018" y="1019"/>
                            <a:pt x="1069" y="1033"/>
                            <a:pt x="1105" y="1075"/>
                          </a:cubicBezTo>
                          <a:cubicBezTo>
                            <a:pt x="1141" y="1117"/>
                            <a:pt x="1186" y="1174"/>
                            <a:pt x="1207" y="1249"/>
                          </a:cubicBezTo>
                          <a:cubicBezTo>
                            <a:pt x="1228" y="1324"/>
                            <a:pt x="1231" y="1441"/>
                            <a:pt x="1231" y="1525"/>
                          </a:cubicBezTo>
                          <a:cubicBezTo>
                            <a:pt x="1231" y="1609"/>
                            <a:pt x="1225" y="1679"/>
                            <a:pt x="1207" y="1753"/>
                          </a:cubicBezTo>
                          <a:cubicBezTo>
                            <a:pt x="1189" y="1827"/>
                            <a:pt x="1153" y="1917"/>
                            <a:pt x="1123" y="1969"/>
                          </a:cubicBezTo>
                          <a:cubicBezTo>
                            <a:pt x="1093" y="2021"/>
                            <a:pt x="1063" y="2047"/>
                            <a:pt x="1027" y="2065"/>
                          </a:cubicBezTo>
                          <a:cubicBezTo>
                            <a:pt x="991" y="2083"/>
                            <a:pt x="951" y="2079"/>
                            <a:pt x="907" y="2077"/>
                          </a:cubicBezTo>
                          <a:cubicBezTo>
                            <a:pt x="863" y="2075"/>
                            <a:pt x="794" y="2056"/>
                            <a:pt x="763" y="2053"/>
                          </a:cubicBezTo>
                          <a:cubicBezTo>
                            <a:pt x="732" y="2050"/>
                            <a:pt x="733" y="2050"/>
                            <a:pt x="721" y="2059"/>
                          </a:cubicBezTo>
                          <a:cubicBezTo>
                            <a:pt x="709" y="2068"/>
                            <a:pt x="702" y="2075"/>
                            <a:pt x="691" y="2107"/>
                          </a:cubicBezTo>
                          <a:cubicBezTo>
                            <a:pt x="680" y="2139"/>
                            <a:pt x="665" y="2205"/>
                            <a:pt x="655" y="2251"/>
                          </a:cubicBezTo>
                          <a:cubicBezTo>
                            <a:pt x="645" y="2297"/>
                            <a:pt x="652" y="2337"/>
                            <a:pt x="631" y="2383"/>
                          </a:cubicBezTo>
                          <a:cubicBezTo>
                            <a:pt x="610" y="2429"/>
                            <a:pt x="574" y="2498"/>
                            <a:pt x="529" y="2527"/>
                          </a:cubicBezTo>
                          <a:cubicBezTo>
                            <a:pt x="484" y="2556"/>
                            <a:pt x="414" y="2560"/>
                            <a:pt x="361" y="2557"/>
                          </a:cubicBezTo>
                          <a:cubicBezTo>
                            <a:pt x="308" y="2554"/>
                            <a:pt x="256" y="2537"/>
                            <a:pt x="211" y="2509"/>
                          </a:cubicBezTo>
                          <a:cubicBezTo>
                            <a:pt x="166" y="2481"/>
                            <a:pt x="121" y="2436"/>
                            <a:pt x="91" y="2389"/>
                          </a:cubicBezTo>
                          <a:cubicBezTo>
                            <a:pt x="61" y="2342"/>
                            <a:pt x="46" y="2275"/>
                            <a:pt x="31" y="2227"/>
                          </a:cubicBezTo>
                          <a:cubicBezTo>
                            <a:pt x="16" y="2179"/>
                            <a:pt x="2" y="2144"/>
                            <a:pt x="1" y="2101"/>
                          </a:cubicBezTo>
                          <a:cubicBezTo>
                            <a:pt x="0" y="2058"/>
                            <a:pt x="13" y="2018"/>
                            <a:pt x="25" y="1969"/>
                          </a:cubicBezTo>
                          <a:cubicBezTo>
                            <a:pt x="37" y="1920"/>
                            <a:pt x="53" y="1860"/>
                            <a:pt x="73" y="1807"/>
                          </a:cubicBezTo>
                          <a:cubicBezTo>
                            <a:pt x="93" y="1754"/>
                            <a:pt x="122" y="1698"/>
                            <a:pt x="145" y="1651"/>
                          </a:cubicBezTo>
                          <a:cubicBezTo>
                            <a:pt x="168" y="1604"/>
                            <a:pt x="192" y="1548"/>
                            <a:pt x="211" y="1525"/>
                          </a:cubicBezTo>
                          <a:cubicBezTo>
                            <a:pt x="230" y="1502"/>
                            <a:pt x="249" y="1502"/>
                            <a:pt x="259" y="1513"/>
                          </a:cubicBezTo>
                          <a:cubicBezTo>
                            <a:pt x="269" y="1524"/>
                            <a:pt x="278" y="1555"/>
                            <a:pt x="271" y="1591"/>
                          </a:cubicBezTo>
                          <a:cubicBezTo>
                            <a:pt x="264" y="1627"/>
                            <a:pt x="242" y="1682"/>
                            <a:pt x="217" y="1729"/>
                          </a:cubicBezTo>
                          <a:cubicBezTo>
                            <a:pt x="192" y="1776"/>
                            <a:pt x="145" y="1824"/>
                            <a:pt x="121" y="1873"/>
                          </a:cubicBezTo>
                          <a:cubicBezTo>
                            <a:pt x="97" y="1922"/>
                            <a:pt x="76" y="1970"/>
                            <a:pt x="73" y="2023"/>
                          </a:cubicBezTo>
                          <a:cubicBezTo>
                            <a:pt x="70" y="2076"/>
                            <a:pt x="87" y="2141"/>
                            <a:pt x="103" y="2191"/>
                          </a:cubicBezTo>
                          <a:cubicBezTo>
                            <a:pt x="119" y="2241"/>
                            <a:pt x="140" y="2285"/>
                            <a:pt x="169" y="2323"/>
                          </a:cubicBezTo>
                          <a:cubicBezTo>
                            <a:pt x="198" y="2361"/>
                            <a:pt x="232" y="2401"/>
                            <a:pt x="277" y="2419"/>
                          </a:cubicBezTo>
                          <a:cubicBezTo>
                            <a:pt x="322" y="2437"/>
                            <a:pt x="395" y="2440"/>
                            <a:pt x="439" y="2431"/>
                          </a:cubicBezTo>
                          <a:cubicBezTo>
                            <a:pt x="483" y="2422"/>
                            <a:pt x="515" y="2399"/>
                            <a:pt x="541" y="2365"/>
                          </a:cubicBezTo>
                          <a:cubicBezTo>
                            <a:pt x="567" y="2331"/>
                            <a:pt x="583" y="2280"/>
                            <a:pt x="595" y="2227"/>
                          </a:cubicBezTo>
                          <a:cubicBezTo>
                            <a:pt x="607" y="2174"/>
                            <a:pt x="616" y="2117"/>
                            <a:pt x="613" y="2047"/>
                          </a:cubicBezTo>
                          <a:cubicBezTo>
                            <a:pt x="610" y="1977"/>
                            <a:pt x="589" y="1871"/>
                            <a:pt x="577" y="1807"/>
                          </a:cubicBezTo>
                          <a:cubicBezTo>
                            <a:pt x="565" y="1743"/>
                            <a:pt x="555" y="1709"/>
                            <a:pt x="541" y="1663"/>
                          </a:cubicBezTo>
                          <a:cubicBezTo>
                            <a:pt x="527" y="1617"/>
                            <a:pt x="502" y="1561"/>
                            <a:pt x="493" y="1531"/>
                          </a:cubicBezTo>
                          <a:cubicBezTo>
                            <a:pt x="484" y="1501"/>
                            <a:pt x="480" y="1495"/>
                            <a:pt x="487" y="1483"/>
                          </a:cubicBezTo>
                          <a:cubicBezTo>
                            <a:pt x="494" y="1471"/>
                            <a:pt x="519" y="1455"/>
                            <a:pt x="535" y="1459"/>
                          </a:cubicBezTo>
                          <a:cubicBezTo>
                            <a:pt x="551" y="1463"/>
                            <a:pt x="568" y="1478"/>
                            <a:pt x="583" y="1507"/>
                          </a:cubicBezTo>
                          <a:cubicBezTo>
                            <a:pt x="598" y="1536"/>
                            <a:pt x="610" y="1583"/>
                            <a:pt x="625" y="1633"/>
                          </a:cubicBezTo>
                          <a:cubicBezTo>
                            <a:pt x="640" y="1683"/>
                            <a:pt x="657" y="1757"/>
                            <a:pt x="673" y="1807"/>
                          </a:cubicBezTo>
                          <a:cubicBezTo>
                            <a:pt x="689" y="1857"/>
                            <a:pt x="697" y="1905"/>
                            <a:pt x="721" y="1933"/>
                          </a:cubicBezTo>
                          <a:cubicBezTo>
                            <a:pt x="745" y="1961"/>
                            <a:pt x="776" y="1970"/>
                            <a:pt x="817" y="1975"/>
                          </a:cubicBezTo>
                          <a:cubicBezTo>
                            <a:pt x="858" y="1980"/>
                            <a:pt x="926" y="1980"/>
                            <a:pt x="967" y="1963"/>
                          </a:cubicBezTo>
                          <a:cubicBezTo>
                            <a:pt x="1008" y="1946"/>
                            <a:pt x="1035" y="1919"/>
                            <a:pt x="1063" y="1873"/>
                          </a:cubicBezTo>
                          <a:cubicBezTo>
                            <a:pt x="1091" y="1827"/>
                            <a:pt x="1122" y="1761"/>
                            <a:pt x="1135" y="1687"/>
                          </a:cubicBezTo>
                          <a:cubicBezTo>
                            <a:pt x="1148" y="1613"/>
                            <a:pt x="1144" y="1498"/>
                            <a:pt x="1141" y="1429"/>
                          </a:cubicBezTo>
                          <a:cubicBezTo>
                            <a:pt x="1138" y="1360"/>
                            <a:pt x="1140" y="1325"/>
                            <a:pt x="1117" y="1273"/>
                          </a:cubicBezTo>
                          <a:cubicBezTo>
                            <a:pt x="1094" y="1221"/>
                            <a:pt x="1042" y="1153"/>
                            <a:pt x="1003" y="1117"/>
                          </a:cubicBezTo>
                          <a:cubicBezTo>
                            <a:pt x="964" y="1081"/>
                            <a:pt x="919" y="1064"/>
                            <a:pt x="883" y="1057"/>
                          </a:cubicBezTo>
                          <a:cubicBezTo>
                            <a:pt x="847" y="1050"/>
                            <a:pt x="821" y="1063"/>
                            <a:pt x="787" y="1075"/>
                          </a:cubicBezTo>
                          <a:cubicBezTo>
                            <a:pt x="753" y="1087"/>
                            <a:pt x="706" y="1117"/>
                            <a:pt x="679" y="1129"/>
                          </a:cubicBezTo>
                          <a:cubicBezTo>
                            <a:pt x="652" y="1141"/>
                            <a:pt x="642" y="1149"/>
                            <a:pt x="625" y="1147"/>
                          </a:cubicBezTo>
                          <a:cubicBezTo>
                            <a:pt x="608" y="1145"/>
                            <a:pt x="584" y="1130"/>
                            <a:pt x="577" y="1117"/>
                          </a:cubicBezTo>
                          <a:cubicBezTo>
                            <a:pt x="570" y="1104"/>
                            <a:pt x="576" y="1083"/>
                            <a:pt x="583" y="1069"/>
                          </a:cubicBezTo>
                          <a:cubicBezTo>
                            <a:pt x="590" y="1055"/>
                            <a:pt x="599" y="1043"/>
                            <a:pt x="619" y="1033"/>
                          </a:cubicBezTo>
                          <a:cubicBezTo>
                            <a:pt x="639" y="1023"/>
                            <a:pt x="671" y="1025"/>
                            <a:pt x="703" y="1009"/>
                          </a:cubicBezTo>
                          <a:cubicBezTo>
                            <a:pt x="735" y="993"/>
                            <a:pt x="780" y="965"/>
                            <a:pt x="811" y="937"/>
                          </a:cubicBezTo>
                          <a:cubicBezTo>
                            <a:pt x="842" y="909"/>
                            <a:pt x="866" y="895"/>
                            <a:pt x="889" y="841"/>
                          </a:cubicBezTo>
                          <a:cubicBezTo>
                            <a:pt x="912" y="787"/>
                            <a:pt x="939" y="696"/>
                            <a:pt x="949" y="613"/>
                          </a:cubicBezTo>
                          <a:cubicBezTo>
                            <a:pt x="959" y="530"/>
                            <a:pt x="960" y="416"/>
                            <a:pt x="949" y="343"/>
                          </a:cubicBezTo>
                          <a:cubicBezTo>
                            <a:pt x="938" y="270"/>
                            <a:pt x="914" y="215"/>
                            <a:pt x="883" y="175"/>
                          </a:cubicBezTo>
                          <a:cubicBezTo>
                            <a:pt x="852" y="135"/>
                            <a:pt x="807" y="115"/>
                            <a:pt x="763" y="103"/>
                          </a:cubicBezTo>
                          <a:cubicBezTo>
                            <a:pt x="719" y="91"/>
                            <a:pt x="665" y="90"/>
                            <a:pt x="619" y="103"/>
                          </a:cubicBezTo>
                          <a:cubicBezTo>
                            <a:pt x="573" y="116"/>
                            <a:pt x="525" y="139"/>
                            <a:pt x="487" y="181"/>
                          </a:cubicBezTo>
                          <a:cubicBezTo>
                            <a:pt x="449" y="223"/>
                            <a:pt x="412" y="301"/>
                            <a:pt x="391" y="355"/>
                          </a:cubicBezTo>
                          <a:cubicBezTo>
                            <a:pt x="370" y="409"/>
                            <a:pt x="359" y="437"/>
                            <a:pt x="361" y="505"/>
                          </a:cubicBezTo>
                          <a:cubicBezTo>
                            <a:pt x="363" y="573"/>
                            <a:pt x="399" y="691"/>
                            <a:pt x="403" y="763"/>
                          </a:cubicBezTo>
                          <a:cubicBezTo>
                            <a:pt x="407" y="835"/>
                            <a:pt x="395" y="906"/>
                            <a:pt x="385" y="937"/>
                          </a:cubicBezTo>
                          <a:cubicBezTo>
                            <a:pt x="375" y="968"/>
                            <a:pt x="356" y="957"/>
                            <a:pt x="343" y="949"/>
                          </a:cubicBezTo>
                          <a:cubicBezTo>
                            <a:pt x="330" y="941"/>
                            <a:pt x="316" y="933"/>
                            <a:pt x="307" y="889"/>
                          </a:cubicBezTo>
                          <a:cubicBezTo>
                            <a:pt x="298" y="845"/>
                            <a:pt x="294" y="755"/>
                            <a:pt x="289" y="685"/>
                          </a:cubicBezTo>
                          <a:cubicBezTo>
                            <a:pt x="284" y="615"/>
                            <a:pt x="273" y="523"/>
                            <a:pt x="277" y="469"/>
                          </a:cubicBezTo>
                          <a:cubicBezTo>
                            <a:pt x="281" y="415"/>
                            <a:pt x="297" y="398"/>
                            <a:pt x="307" y="367"/>
                          </a:cubicBezTo>
                          <a:close/>
                        </a:path>
                      </a:pathLst>
                    </a:custGeom>
                    <a:solidFill>
                      <a:srgbClr val="E7D6B7"/>
                    </a:soli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32779" name="Freeform 11"/>
                    <p:cNvSpPr>
                      <a:spLocks/>
                    </p:cNvSpPr>
                    <p:nvPr/>
                  </p:nvSpPr>
                  <p:spPr bwMode="auto">
                    <a:xfrm>
                      <a:off x="1696" y="381"/>
                      <a:ext cx="865" cy="2065"/>
                    </a:xfrm>
                    <a:custGeom>
                      <a:avLst/>
                      <a:gdLst/>
                      <a:ahLst/>
                      <a:cxnLst>
                        <a:cxn ang="0">
                          <a:pos x="785" y="530"/>
                        </a:cxn>
                        <a:cxn ang="0">
                          <a:pos x="797" y="350"/>
                        </a:cxn>
                        <a:cxn ang="0">
                          <a:pos x="863" y="206"/>
                        </a:cxn>
                        <a:cxn ang="0">
                          <a:pos x="809" y="218"/>
                        </a:cxn>
                        <a:cxn ang="0">
                          <a:pos x="749" y="218"/>
                        </a:cxn>
                        <a:cxn ang="0">
                          <a:pos x="683" y="116"/>
                        </a:cxn>
                        <a:cxn ang="0">
                          <a:pos x="611" y="32"/>
                        </a:cxn>
                        <a:cxn ang="0">
                          <a:pos x="509" y="2"/>
                        </a:cxn>
                        <a:cxn ang="0">
                          <a:pos x="407" y="20"/>
                        </a:cxn>
                        <a:cxn ang="0">
                          <a:pos x="281" y="74"/>
                        </a:cxn>
                        <a:cxn ang="0">
                          <a:pos x="173" y="206"/>
                        </a:cxn>
                        <a:cxn ang="0">
                          <a:pos x="119" y="404"/>
                        </a:cxn>
                        <a:cxn ang="0">
                          <a:pos x="131" y="590"/>
                        </a:cxn>
                        <a:cxn ang="0">
                          <a:pos x="173" y="782"/>
                        </a:cxn>
                        <a:cxn ang="0">
                          <a:pos x="197" y="884"/>
                        </a:cxn>
                        <a:cxn ang="0">
                          <a:pos x="167" y="986"/>
                        </a:cxn>
                        <a:cxn ang="0">
                          <a:pos x="65" y="1124"/>
                        </a:cxn>
                        <a:cxn ang="0">
                          <a:pos x="17" y="1298"/>
                        </a:cxn>
                        <a:cxn ang="0">
                          <a:pos x="5" y="1550"/>
                        </a:cxn>
                        <a:cxn ang="0">
                          <a:pos x="47" y="1748"/>
                        </a:cxn>
                        <a:cxn ang="0">
                          <a:pos x="131" y="1898"/>
                        </a:cxn>
                        <a:cxn ang="0">
                          <a:pos x="299" y="1988"/>
                        </a:cxn>
                        <a:cxn ang="0">
                          <a:pos x="425" y="1982"/>
                        </a:cxn>
                        <a:cxn ang="0">
                          <a:pos x="467" y="1994"/>
                        </a:cxn>
                        <a:cxn ang="0">
                          <a:pos x="497" y="2066"/>
                        </a:cxn>
                        <a:cxn ang="0">
                          <a:pos x="497" y="1964"/>
                        </a:cxn>
                        <a:cxn ang="0">
                          <a:pos x="557" y="1778"/>
                        </a:cxn>
                        <a:cxn ang="0">
                          <a:pos x="617" y="1658"/>
                        </a:cxn>
                        <a:cxn ang="0">
                          <a:pos x="581" y="1700"/>
                        </a:cxn>
                        <a:cxn ang="0">
                          <a:pos x="515" y="1820"/>
                        </a:cxn>
                        <a:cxn ang="0">
                          <a:pos x="407" y="1904"/>
                        </a:cxn>
                        <a:cxn ang="0">
                          <a:pos x="269" y="1898"/>
                        </a:cxn>
                        <a:cxn ang="0">
                          <a:pos x="179" y="1814"/>
                        </a:cxn>
                        <a:cxn ang="0">
                          <a:pos x="113" y="1640"/>
                        </a:cxn>
                        <a:cxn ang="0">
                          <a:pos x="107" y="1394"/>
                        </a:cxn>
                        <a:cxn ang="0">
                          <a:pos x="137" y="1190"/>
                        </a:cxn>
                        <a:cxn ang="0">
                          <a:pos x="203" y="1070"/>
                        </a:cxn>
                        <a:cxn ang="0">
                          <a:pos x="323" y="1022"/>
                        </a:cxn>
                        <a:cxn ang="0">
                          <a:pos x="509" y="1076"/>
                        </a:cxn>
                        <a:cxn ang="0">
                          <a:pos x="611" y="1124"/>
                        </a:cxn>
                        <a:cxn ang="0">
                          <a:pos x="665" y="1100"/>
                        </a:cxn>
                        <a:cxn ang="0">
                          <a:pos x="659" y="1046"/>
                        </a:cxn>
                        <a:cxn ang="0">
                          <a:pos x="611" y="1004"/>
                        </a:cxn>
                        <a:cxn ang="0">
                          <a:pos x="497" y="980"/>
                        </a:cxn>
                        <a:cxn ang="0">
                          <a:pos x="323" y="896"/>
                        </a:cxn>
                        <a:cxn ang="0">
                          <a:pos x="233" y="680"/>
                        </a:cxn>
                        <a:cxn ang="0">
                          <a:pos x="209" y="416"/>
                        </a:cxn>
                        <a:cxn ang="0">
                          <a:pos x="317" y="170"/>
                        </a:cxn>
                        <a:cxn ang="0">
                          <a:pos x="485" y="110"/>
                        </a:cxn>
                        <a:cxn ang="0">
                          <a:pos x="617" y="164"/>
                        </a:cxn>
                        <a:cxn ang="0">
                          <a:pos x="707" y="290"/>
                        </a:cxn>
                        <a:cxn ang="0">
                          <a:pos x="737" y="428"/>
                        </a:cxn>
                        <a:cxn ang="0">
                          <a:pos x="773" y="602"/>
                        </a:cxn>
                        <a:cxn ang="0">
                          <a:pos x="809" y="584"/>
                        </a:cxn>
                        <a:cxn ang="0">
                          <a:pos x="785" y="530"/>
                        </a:cxn>
                      </a:cxnLst>
                      <a:rect l="0" t="0" r="r" b="b"/>
                      <a:pathLst>
                        <a:path w="865" h="2071">
                          <a:moveTo>
                            <a:pt x="785" y="530"/>
                          </a:moveTo>
                          <a:cubicBezTo>
                            <a:pt x="783" y="491"/>
                            <a:pt x="784" y="404"/>
                            <a:pt x="797" y="350"/>
                          </a:cubicBezTo>
                          <a:cubicBezTo>
                            <a:pt x="810" y="296"/>
                            <a:pt x="861" y="228"/>
                            <a:pt x="863" y="206"/>
                          </a:cubicBezTo>
                          <a:cubicBezTo>
                            <a:pt x="865" y="184"/>
                            <a:pt x="828" y="216"/>
                            <a:pt x="809" y="218"/>
                          </a:cubicBezTo>
                          <a:cubicBezTo>
                            <a:pt x="790" y="220"/>
                            <a:pt x="770" y="235"/>
                            <a:pt x="749" y="218"/>
                          </a:cubicBezTo>
                          <a:cubicBezTo>
                            <a:pt x="728" y="201"/>
                            <a:pt x="706" y="147"/>
                            <a:pt x="683" y="116"/>
                          </a:cubicBezTo>
                          <a:cubicBezTo>
                            <a:pt x="660" y="85"/>
                            <a:pt x="640" y="51"/>
                            <a:pt x="611" y="32"/>
                          </a:cubicBezTo>
                          <a:cubicBezTo>
                            <a:pt x="582" y="13"/>
                            <a:pt x="543" y="4"/>
                            <a:pt x="509" y="2"/>
                          </a:cubicBezTo>
                          <a:cubicBezTo>
                            <a:pt x="475" y="0"/>
                            <a:pt x="445" y="8"/>
                            <a:pt x="407" y="20"/>
                          </a:cubicBezTo>
                          <a:cubicBezTo>
                            <a:pt x="369" y="32"/>
                            <a:pt x="320" y="43"/>
                            <a:pt x="281" y="74"/>
                          </a:cubicBezTo>
                          <a:cubicBezTo>
                            <a:pt x="242" y="105"/>
                            <a:pt x="200" y="151"/>
                            <a:pt x="173" y="206"/>
                          </a:cubicBezTo>
                          <a:cubicBezTo>
                            <a:pt x="146" y="261"/>
                            <a:pt x="126" y="340"/>
                            <a:pt x="119" y="404"/>
                          </a:cubicBezTo>
                          <a:cubicBezTo>
                            <a:pt x="112" y="468"/>
                            <a:pt x="122" y="527"/>
                            <a:pt x="131" y="590"/>
                          </a:cubicBezTo>
                          <a:cubicBezTo>
                            <a:pt x="140" y="653"/>
                            <a:pt x="162" y="733"/>
                            <a:pt x="173" y="782"/>
                          </a:cubicBezTo>
                          <a:cubicBezTo>
                            <a:pt x="184" y="831"/>
                            <a:pt x="198" y="850"/>
                            <a:pt x="197" y="884"/>
                          </a:cubicBezTo>
                          <a:cubicBezTo>
                            <a:pt x="196" y="918"/>
                            <a:pt x="189" y="946"/>
                            <a:pt x="167" y="986"/>
                          </a:cubicBezTo>
                          <a:cubicBezTo>
                            <a:pt x="145" y="1026"/>
                            <a:pt x="90" y="1072"/>
                            <a:pt x="65" y="1124"/>
                          </a:cubicBezTo>
                          <a:cubicBezTo>
                            <a:pt x="40" y="1176"/>
                            <a:pt x="27" y="1227"/>
                            <a:pt x="17" y="1298"/>
                          </a:cubicBezTo>
                          <a:cubicBezTo>
                            <a:pt x="7" y="1369"/>
                            <a:pt x="0" y="1475"/>
                            <a:pt x="5" y="1550"/>
                          </a:cubicBezTo>
                          <a:cubicBezTo>
                            <a:pt x="10" y="1625"/>
                            <a:pt x="26" y="1690"/>
                            <a:pt x="47" y="1748"/>
                          </a:cubicBezTo>
                          <a:cubicBezTo>
                            <a:pt x="68" y="1806"/>
                            <a:pt x="89" y="1858"/>
                            <a:pt x="131" y="1898"/>
                          </a:cubicBezTo>
                          <a:cubicBezTo>
                            <a:pt x="173" y="1938"/>
                            <a:pt x="250" y="1974"/>
                            <a:pt x="299" y="1988"/>
                          </a:cubicBezTo>
                          <a:cubicBezTo>
                            <a:pt x="348" y="2002"/>
                            <a:pt x="397" y="1981"/>
                            <a:pt x="425" y="1982"/>
                          </a:cubicBezTo>
                          <a:cubicBezTo>
                            <a:pt x="453" y="1983"/>
                            <a:pt x="455" y="1980"/>
                            <a:pt x="467" y="1994"/>
                          </a:cubicBezTo>
                          <a:cubicBezTo>
                            <a:pt x="479" y="2008"/>
                            <a:pt x="492" y="2071"/>
                            <a:pt x="497" y="2066"/>
                          </a:cubicBezTo>
                          <a:cubicBezTo>
                            <a:pt x="502" y="2061"/>
                            <a:pt x="487" y="2012"/>
                            <a:pt x="497" y="1964"/>
                          </a:cubicBezTo>
                          <a:cubicBezTo>
                            <a:pt x="507" y="1916"/>
                            <a:pt x="537" y="1829"/>
                            <a:pt x="557" y="1778"/>
                          </a:cubicBezTo>
                          <a:cubicBezTo>
                            <a:pt x="577" y="1727"/>
                            <a:pt x="613" y="1671"/>
                            <a:pt x="617" y="1658"/>
                          </a:cubicBezTo>
                          <a:cubicBezTo>
                            <a:pt x="621" y="1645"/>
                            <a:pt x="598" y="1673"/>
                            <a:pt x="581" y="1700"/>
                          </a:cubicBezTo>
                          <a:cubicBezTo>
                            <a:pt x="564" y="1727"/>
                            <a:pt x="544" y="1786"/>
                            <a:pt x="515" y="1820"/>
                          </a:cubicBezTo>
                          <a:cubicBezTo>
                            <a:pt x="486" y="1854"/>
                            <a:pt x="448" y="1891"/>
                            <a:pt x="407" y="1904"/>
                          </a:cubicBezTo>
                          <a:cubicBezTo>
                            <a:pt x="366" y="1917"/>
                            <a:pt x="307" y="1913"/>
                            <a:pt x="269" y="1898"/>
                          </a:cubicBezTo>
                          <a:cubicBezTo>
                            <a:pt x="231" y="1883"/>
                            <a:pt x="205" y="1857"/>
                            <a:pt x="179" y="1814"/>
                          </a:cubicBezTo>
                          <a:cubicBezTo>
                            <a:pt x="153" y="1771"/>
                            <a:pt x="125" y="1710"/>
                            <a:pt x="113" y="1640"/>
                          </a:cubicBezTo>
                          <a:cubicBezTo>
                            <a:pt x="101" y="1570"/>
                            <a:pt x="103" y="1469"/>
                            <a:pt x="107" y="1394"/>
                          </a:cubicBezTo>
                          <a:cubicBezTo>
                            <a:pt x="111" y="1319"/>
                            <a:pt x="121" y="1244"/>
                            <a:pt x="137" y="1190"/>
                          </a:cubicBezTo>
                          <a:cubicBezTo>
                            <a:pt x="153" y="1136"/>
                            <a:pt x="172" y="1098"/>
                            <a:pt x="203" y="1070"/>
                          </a:cubicBezTo>
                          <a:cubicBezTo>
                            <a:pt x="234" y="1042"/>
                            <a:pt x="272" y="1021"/>
                            <a:pt x="323" y="1022"/>
                          </a:cubicBezTo>
                          <a:cubicBezTo>
                            <a:pt x="374" y="1023"/>
                            <a:pt x="461" y="1059"/>
                            <a:pt x="509" y="1076"/>
                          </a:cubicBezTo>
                          <a:cubicBezTo>
                            <a:pt x="557" y="1093"/>
                            <a:pt x="585" y="1120"/>
                            <a:pt x="611" y="1124"/>
                          </a:cubicBezTo>
                          <a:cubicBezTo>
                            <a:pt x="637" y="1128"/>
                            <a:pt x="657" y="1113"/>
                            <a:pt x="665" y="1100"/>
                          </a:cubicBezTo>
                          <a:cubicBezTo>
                            <a:pt x="673" y="1087"/>
                            <a:pt x="668" y="1062"/>
                            <a:pt x="659" y="1046"/>
                          </a:cubicBezTo>
                          <a:cubicBezTo>
                            <a:pt x="650" y="1030"/>
                            <a:pt x="638" y="1015"/>
                            <a:pt x="611" y="1004"/>
                          </a:cubicBezTo>
                          <a:cubicBezTo>
                            <a:pt x="584" y="993"/>
                            <a:pt x="545" y="998"/>
                            <a:pt x="497" y="980"/>
                          </a:cubicBezTo>
                          <a:cubicBezTo>
                            <a:pt x="449" y="962"/>
                            <a:pt x="367" y="946"/>
                            <a:pt x="323" y="896"/>
                          </a:cubicBezTo>
                          <a:cubicBezTo>
                            <a:pt x="279" y="846"/>
                            <a:pt x="252" y="760"/>
                            <a:pt x="233" y="680"/>
                          </a:cubicBezTo>
                          <a:cubicBezTo>
                            <a:pt x="214" y="600"/>
                            <a:pt x="195" y="501"/>
                            <a:pt x="209" y="416"/>
                          </a:cubicBezTo>
                          <a:cubicBezTo>
                            <a:pt x="223" y="331"/>
                            <a:pt x="271" y="221"/>
                            <a:pt x="317" y="170"/>
                          </a:cubicBezTo>
                          <a:cubicBezTo>
                            <a:pt x="363" y="119"/>
                            <a:pt x="435" y="111"/>
                            <a:pt x="485" y="110"/>
                          </a:cubicBezTo>
                          <a:cubicBezTo>
                            <a:pt x="535" y="109"/>
                            <a:pt x="580" y="134"/>
                            <a:pt x="617" y="164"/>
                          </a:cubicBezTo>
                          <a:cubicBezTo>
                            <a:pt x="654" y="194"/>
                            <a:pt x="687" y="246"/>
                            <a:pt x="707" y="290"/>
                          </a:cubicBezTo>
                          <a:cubicBezTo>
                            <a:pt x="727" y="334"/>
                            <a:pt x="726" y="376"/>
                            <a:pt x="737" y="428"/>
                          </a:cubicBezTo>
                          <a:cubicBezTo>
                            <a:pt x="748" y="480"/>
                            <a:pt x="761" y="576"/>
                            <a:pt x="773" y="602"/>
                          </a:cubicBezTo>
                          <a:cubicBezTo>
                            <a:pt x="785" y="628"/>
                            <a:pt x="807" y="597"/>
                            <a:pt x="809" y="584"/>
                          </a:cubicBezTo>
                          <a:cubicBezTo>
                            <a:pt x="811" y="571"/>
                            <a:pt x="787" y="569"/>
                            <a:pt x="785" y="530"/>
                          </a:cubicBezTo>
                          <a:close/>
                        </a:path>
                      </a:pathLst>
                    </a:custGeom>
                    <a:solidFill>
                      <a:srgbClr val="E7D6B7"/>
                    </a:soli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sp>
                <p:nvSpPr>
                  <p:cNvPr id="32780" name="Oval 12"/>
                  <p:cNvSpPr>
                    <a:spLocks noChangeArrowheads="1"/>
                  </p:cNvSpPr>
                  <p:nvPr/>
                </p:nvSpPr>
                <p:spPr bwMode="auto">
                  <a:xfrm>
                    <a:off x="2396" y="1428"/>
                    <a:ext cx="175" cy="247"/>
                  </a:xfrm>
                  <a:prstGeom prst="ellipse">
                    <a:avLst/>
                  </a:prstGeom>
                  <a:solidFill>
                    <a:srgbClr val="E7D6B7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32781" name="Freeform 13"/>
                  <p:cNvSpPr>
                    <a:spLocks/>
                  </p:cNvSpPr>
                  <p:nvPr/>
                </p:nvSpPr>
                <p:spPr bwMode="auto">
                  <a:xfrm>
                    <a:off x="2639" y="745"/>
                    <a:ext cx="262" cy="524"/>
                  </a:xfrm>
                  <a:custGeom>
                    <a:avLst/>
                    <a:gdLst/>
                    <a:ahLst/>
                    <a:cxnLst>
                      <a:cxn ang="0">
                        <a:pos x="3" y="483"/>
                      </a:cxn>
                      <a:cxn ang="0">
                        <a:pos x="27" y="273"/>
                      </a:cxn>
                      <a:cxn ang="0">
                        <a:pos x="111" y="45"/>
                      </a:cxn>
                      <a:cxn ang="0">
                        <a:pos x="183" y="3"/>
                      </a:cxn>
                      <a:cxn ang="0">
                        <a:pos x="237" y="39"/>
                      </a:cxn>
                      <a:cxn ang="0">
                        <a:pos x="261" y="129"/>
                      </a:cxn>
                      <a:cxn ang="0">
                        <a:pos x="207" y="273"/>
                      </a:cxn>
                      <a:cxn ang="0">
                        <a:pos x="105" y="477"/>
                      </a:cxn>
                      <a:cxn ang="0">
                        <a:pos x="45" y="501"/>
                      </a:cxn>
                      <a:cxn ang="0">
                        <a:pos x="3" y="483"/>
                      </a:cxn>
                    </a:cxnLst>
                    <a:rect l="0" t="0" r="r" b="b"/>
                    <a:pathLst>
                      <a:path w="266" h="521">
                        <a:moveTo>
                          <a:pt x="3" y="483"/>
                        </a:moveTo>
                        <a:cubicBezTo>
                          <a:pt x="0" y="445"/>
                          <a:pt x="9" y="346"/>
                          <a:pt x="27" y="273"/>
                        </a:cubicBezTo>
                        <a:cubicBezTo>
                          <a:pt x="45" y="200"/>
                          <a:pt x="85" y="90"/>
                          <a:pt x="111" y="45"/>
                        </a:cubicBezTo>
                        <a:cubicBezTo>
                          <a:pt x="137" y="0"/>
                          <a:pt x="162" y="4"/>
                          <a:pt x="183" y="3"/>
                        </a:cubicBezTo>
                        <a:cubicBezTo>
                          <a:pt x="204" y="2"/>
                          <a:pt x="224" y="18"/>
                          <a:pt x="237" y="39"/>
                        </a:cubicBezTo>
                        <a:cubicBezTo>
                          <a:pt x="250" y="60"/>
                          <a:pt x="266" y="90"/>
                          <a:pt x="261" y="129"/>
                        </a:cubicBezTo>
                        <a:cubicBezTo>
                          <a:pt x="256" y="168"/>
                          <a:pt x="233" y="215"/>
                          <a:pt x="207" y="273"/>
                        </a:cubicBezTo>
                        <a:cubicBezTo>
                          <a:pt x="181" y="331"/>
                          <a:pt x="132" y="439"/>
                          <a:pt x="105" y="477"/>
                        </a:cubicBezTo>
                        <a:cubicBezTo>
                          <a:pt x="78" y="515"/>
                          <a:pt x="61" y="501"/>
                          <a:pt x="45" y="501"/>
                        </a:cubicBezTo>
                        <a:cubicBezTo>
                          <a:pt x="29" y="501"/>
                          <a:pt x="6" y="521"/>
                          <a:pt x="3" y="483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32782" name="Freeform 14"/>
                  <p:cNvSpPr>
                    <a:spLocks/>
                  </p:cNvSpPr>
                  <p:nvPr/>
                </p:nvSpPr>
                <p:spPr bwMode="auto">
                  <a:xfrm>
                    <a:off x="2707" y="1588"/>
                    <a:ext cx="398" cy="349"/>
                  </a:xfrm>
                  <a:custGeom>
                    <a:avLst/>
                    <a:gdLst/>
                    <a:ahLst/>
                    <a:cxnLst>
                      <a:cxn ang="0">
                        <a:pos x="100" y="201"/>
                      </a:cxn>
                      <a:cxn ang="0">
                        <a:pos x="16" y="87"/>
                      </a:cxn>
                      <a:cxn ang="0">
                        <a:pos x="4" y="45"/>
                      </a:cxn>
                      <a:cxn ang="0">
                        <a:pos x="28" y="3"/>
                      </a:cxn>
                      <a:cxn ang="0">
                        <a:pos x="130" y="27"/>
                      </a:cxn>
                      <a:cxn ang="0">
                        <a:pos x="250" y="75"/>
                      </a:cxn>
                      <a:cxn ang="0">
                        <a:pos x="364" y="159"/>
                      </a:cxn>
                      <a:cxn ang="0">
                        <a:pos x="388" y="273"/>
                      </a:cxn>
                      <a:cxn ang="0">
                        <a:pos x="340" y="333"/>
                      </a:cxn>
                      <a:cxn ang="0">
                        <a:pos x="244" y="315"/>
                      </a:cxn>
                      <a:cxn ang="0">
                        <a:pos x="100" y="201"/>
                      </a:cxn>
                    </a:cxnLst>
                    <a:rect l="0" t="0" r="r" b="b"/>
                    <a:pathLst>
                      <a:path w="392" h="340">
                        <a:moveTo>
                          <a:pt x="100" y="201"/>
                        </a:moveTo>
                        <a:cubicBezTo>
                          <a:pt x="62" y="163"/>
                          <a:pt x="32" y="113"/>
                          <a:pt x="16" y="87"/>
                        </a:cubicBezTo>
                        <a:cubicBezTo>
                          <a:pt x="0" y="61"/>
                          <a:pt x="2" y="59"/>
                          <a:pt x="4" y="45"/>
                        </a:cubicBezTo>
                        <a:cubicBezTo>
                          <a:pt x="6" y="31"/>
                          <a:pt x="7" y="6"/>
                          <a:pt x="28" y="3"/>
                        </a:cubicBezTo>
                        <a:cubicBezTo>
                          <a:pt x="49" y="0"/>
                          <a:pt x="93" y="15"/>
                          <a:pt x="130" y="27"/>
                        </a:cubicBezTo>
                        <a:cubicBezTo>
                          <a:pt x="167" y="39"/>
                          <a:pt x="211" y="53"/>
                          <a:pt x="250" y="75"/>
                        </a:cubicBezTo>
                        <a:cubicBezTo>
                          <a:pt x="289" y="97"/>
                          <a:pt x="341" y="126"/>
                          <a:pt x="364" y="159"/>
                        </a:cubicBezTo>
                        <a:cubicBezTo>
                          <a:pt x="387" y="192"/>
                          <a:pt x="392" y="244"/>
                          <a:pt x="388" y="273"/>
                        </a:cubicBezTo>
                        <a:cubicBezTo>
                          <a:pt x="384" y="302"/>
                          <a:pt x="364" y="326"/>
                          <a:pt x="340" y="333"/>
                        </a:cubicBezTo>
                        <a:cubicBezTo>
                          <a:pt x="316" y="340"/>
                          <a:pt x="282" y="336"/>
                          <a:pt x="244" y="315"/>
                        </a:cubicBezTo>
                        <a:cubicBezTo>
                          <a:pt x="206" y="294"/>
                          <a:pt x="138" y="239"/>
                          <a:pt x="100" y="201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32783" name="Freeform 15"/>
                  <p:cNvSpPr>
                    <a:spLocks/>
                  </p:cNvSpPr>
                  <p:nvPr/>
                </p:nvSpPr>
                <p:spPr bwMode="auto">
                  <a:xfrm>
                    <a:off x="2454" y="1923"/>
                    <a:ext cx="146" cy="567"/>
                  </a:xfrm>
                  <a:custGeom>
                    <a:avLst/>
                    <a:gdLst/>
                    <a:ahLst/>
                    <a:cxnLst>
                      <a:cxn ang="0">
                        <a:pos x="18" y="165"/>
                      </a:cxn>
                      <a:cxn ang="0">
                        <a:pos x="42" y="39"/>
                      </a:cxn>
                      <a:cxn ang="0">
                        <a:pos x="66" y="3"/>
                      </a:cxn>
                      <a:cxn ang="0">
                        <a:pos x="108" y="27"/>
                      </a:cxn>
                      <a:cxn ang="0">
                        <a:pos x="138" y="165"/>
                      </a:cxn>
                      <a:cxn ang="0">
                        <a:pos x="144" y="423"/>
                      </a:cxn>
                      <a:cxn ang="0">
                        <a:pos x="96" y="543"/>
                      </a:cxn>
                      <a:cxn ang="0">
                        <a:pos x="24" y="513"/>
                      </a:cxn>
                      <a:cxn ang="0">
                        <a:pos x="0" y="315"/>
                      </a:cxn>
                      <a:cxn ang="0">
                        <a:pos x="18" y="165"/>
                      </a:cxn>
                    </a:cxnLst>
                    <a:rect l="0" t="0" r="r" b="b"/>
                    <a:pathLst>
                      <a:path w="151" h="558">
                        <a:moveTo>
                          <a:pt x="18" y="165"/>
                        </a:moveTo>
                        <a:cubicBezTo>
                          <a:pt x="25" y="119"/>
                          <a:pt x="34" y="66"/>
                          <a:pt x="42" y="39"/>
                        </a:cubicBezTo>
                        <a:cubicBezTo>
                          <a:pt x="50" y="12"/>
                          <a:pt x="55" y="5"/>
                          <a:pt x="66" y="3"/>
                        </a:cubicBezTo>
                        <a:cubicBezTo>
                          <a:pt x="77" y="1"/>
                          <a:pt x="96" y="0"/>
                          <a:pt x="108" y="27"/>
                        </a:cubicBezTo>
                        <a:cubicBezTo>
                          <a:pt x="120" y="54"/>
                          <a:pt x="132" y="99"/>
                          <a:pt x="138" y="165"/>
                        </a:cubicBezTo>
                        <a:cubicBezTo>
                          <a:pt x="144" y="231"/>
                          <a:pt x="151" y="360"/>
                          <a:pt x="144" y="423"/>
                        </a:cubicBezTo>
                        <a:cubicBezTo>
                          <a:pt x="137" y="486"/>
                          <a:pt x="116" y="528"/>
                          <a:pt x="96" y="543"/>
                        </a:cubicBezTo>
                        <a:cubicBezTo>
                          <a:pt x="76" y="558"/>
                          <a:pt x="40" y="551"/>
                          <a:pt x="24" y="513"/>
                        </a:cubicBezTo>
                        <a:cubicBezTo>
                          <a:pt x="8" y="475"/>
                          <a:pt x="0" y="372"/>
                          <a:pt x="0" y="315"/>
                        </a:cubicBezTo>
                        <a:cubicBezTo>
                          <a:pt x="0" y="258"/>
                          <a:pt x="11" y="211"/>
                          <a:pt x="18" y="165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32784" name="Freeform 16"/>
                  <p:cNvSpPr>
                    <a:spLocks/>
                  </p:cNvSpPr>
                  <p:nvPr/>
                </p:nvSpPr>
                <p:spPr bwMode="auto">
                  <a:xfrm>
                    <a:off x="1910" y="1588"/>
                    <a:ext cx="389" cy="247"/>
                  </a:xfrm>
                  <a:custGeom>
                    <a:avLst/>
                    <a:gdLst/>
                    <a:ahLst/>
                    <a:cxnLst>
                      <a:cxn ang="0">
                        <a:pos x="175" y="61"/>
                      </a:cxn>
                      <a:cxn ang="0">
                        <a:pos x="307" y="19"/>
                      </a:cxn>
                      <a:cxn ang="0">
                        <a:pos x="367" y="7"/>
                      </a:cxn>
                      <a:cxn ang="0">
                        <a:pos x="385" y="61"/>
                      </a:cxn>
                      <a:cxn ang="0">
                        <a:pos x="325" y="133"/>
                      </a:cxn>
                      <a:cxn ang="0">
                        <a:pos x="193" y="223"/>
                      </a:cxn>
                      <a:cxn ang="0">
                        <a:pos x="37" y="247"/>
                      </a:cxn>
                      <a:cxn ang="0">
                        <a:pos x="1" y="187"/>
                      </a:cxn>
                      <a:cxn ang="0">
                        <a:pos x="43" y="115"/>
                      </a:cxn>
                      <a:cxn ang="0">
                        <a:pos x="175" y="61"/>
                      </a:cxn>
                    </a:cxnLst>
                    <a:rect l="0" t="0" r="r" b="b"/>
                    <a:pathLst>
                      <a:path w="392" h="253">
                        <a:moveTo>
                          <a:pt x="175" y="61"/>
                        </a:moveTo>
                        <a:cubicBezTo>
                          <a:pt x="219" y="45"/>
                          <a:pt x="275" y="28"/>
                          <a:pt x="307" y="19"/>
                        </a:cubicBezTo>
                        <a:cubicBezTo>
                          <a:pt x="339" y="10"/>
                          <a:pt x="354" y="0"/>
                          <a:pt x="367" y="7"/>
                        </a:cubicBezTo>
                        <a:cubicBezTo>
                          <a:pt x="380" y="14"/>
                          <a:pt x="392" y="40"/>
                          <a:pt x="385" y="61"/>
                        </a:cubicBezTo>
                        <a:cubicBezTo>
                          <a:pt x="378" y="82"/>
                          <a:pt x="357" y="106"/>
                          <a:pt x="325" y="133"/>
                        </a:cubicBezTo>
                        <a:cubicBezTo>
                          <a:pt x="293" y="160"/>
                          <a:pt x="241" y="204"/>
                          <a:pt x="193" y="223"/>
                        </a:cubicBezTo>
                        <a:cubicBezTo>
                          <a:pt x="145" y="242"/>
                          <a:pt x="69" y="253"/>
                          <a:pt x="37" y="247"/>
                        </a:cubicBezTo>
                        <a:cubicBezTo>
                          <a:pt x="5" y="241"/>
                          <a:pt x="0" y="209"/>
                          <a:pt x="1" y="187"/>
                        </a:cubicBezTo>
                        <a:cubicBezTo>
                          <a:pt x="2" y="165"/>
                          <a:pt x="15" y="136"/>
                          <a:pt x="43" y="115"/>
                        </a:cubicBezTo>
                        <a:cubicBezTo>
                          <a:pt x="71" y="94"/>
                          <a:pt x="131" y="77"/>
                          <a:pt x="175" y="61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32785" name="Freeform 17"/>
                  <p:cNvSpPr>
                    <a:spLocks/>
                  </p:cNvSpPr>
                  <p:nvPr/>
                </p:nvSpPr>
                <p:spPr bwMode="auto">
                  <a:xfrm>
                    <a:off x="2094" y="934"/>
                    <a:ext cx="233" cy="378"/>
                  </a:xfrm>
                  <a:custGeom>
                    <a:avLst/>
                    <a:gdLst/>
                    <a:ahLst/>
                    <a:cxnLst>
                      <a:cxn ang="0">
                        <a:pos x="78" y="270"/>
                      </a:cxn>
                      <a:cxn ang="0">
                        <a:pos x="24" y="192"/>
                      </a:cxn>
                      <a:cxn ang="0">
                        <a:pos x="0" y="96"/>
                      </a:cxn>
                      <a:cxn ang="0">
                        <a:pos x="24" y="12"/>
                      </a:cxn>
                      <a:cxn ang="0">
                        <a:pos x="120" y="24"/>
                      </a:cxn>
                      <a:cxn ang="0">
                        <a:pos x="180" y="132"/>
                      </a:cxn>
                      <a:cxn ang="0">
                        <a:pos x="234" y="306"/>
                      </a:cxn>
                      <a:cxn ang="0">
                        <a:pos x="204" y="378"/>
                      </a:cxn>
                      <a:cxn ang="0">
                        <a:pos x="168" y="354"/>
                      </a:cxn>
                      <a:cxn ang="0">
                        <a:pos x="78" y="270"/>
                      </a:cxn>
                    </a:cxnLst>
                    <a:rect l="0" t="0" r="r" b="b"/>
                    <a:pathLst>
                      <a:path w="238" h="386">
                        <a:moveTo>
                          <a:pt x="78" y="270"/>
                        </a:moveTo>
                        <a:cubicBezTo>
                          <a:pt x="54" y="243"/>
                          <a:pt x="37" y="221"/>
                          <a:pt x="24" y="192"/>
                        </a:cubicBezTo>
                        <a:cubicBezTo>
                          <a:pt x="11" y="163"/>
                          <a:pt x="0" y="126"/>
                          <a:pt x="0" y="96"/>
                        </a:cubicBezTo>
                        <a:cubicBezTo>
                          <a:pt x="0" y="66"/>
                          <a:pt x="4" y="24"/>
                          <a:pt x="24" y="12"/>
                        </a:cubicBezTo>
                        <a:cubicBezTo>
                          <a:pt x="44" y="0"/>
                          <a:pt x="94" y="4"/>
                          <a:pt x="120" y="24"/>
                        </a:cubicBezTo>
                        <a:cubicBezTo>
                          <a:pt x="146" y="44"/>
                          <a:pt x="161" y="85"/>
                          <a:pt x="180" y="132"/>
                        </a:cubicBezTo>
                        <a:cubicBezTo>
                          <a:pt x="199" y="179"/>
                          <a:pt x="230" y="265"/>
                          <a:pt x="234" y="306"/>
                        </a:cubicBezTo>
                        <a:cubicBezTo>
                          <a:pt x="238" y="347"/>
                          <a:pt x="215" y="370"/>
                          <a:pt x="204" y="378"/>
                        </a:cubicBezTo>
                        <a:cubicBezTo>
                          <a:pt x="193" y="386"/>
                          <a:pt x="190" y="372"/>
                          <a:pt x="168" y="354"/>
                        </a:cubicBezTo>
                        <a:cubicBezTo>
                          <a:pt x="146" y="336"/>
                          <a:pt x="102" y="297"/>
                          <a:pt x="78" y="270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pic>
              <p:nvPicPr>
                <p:cNvPr id="1069" name="Picture 18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5280" y="14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070" name="Picture 19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5574" y="14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071" name="Picture 20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5424" y="33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072" name="Picture 21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5376" y="57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073" name="Picture 22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5574" y="52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074" name="Picture 23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5472" y="76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075" name="Picture 24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5574" y="100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076" name="Picture 25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5574" y="124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grpSp>
            <p:nvGrpSpPr>
              <p:cNvPr id="1048" name="Group 26"/>
              <p:cNvGrpSpPr>
                <a:grpSpLocks/>
              </p:cNvGrpSpPr>
              <p:nvPr userDrawn="1"/>
            </p:nvGrpSpPr>
            <p:grpSpPr bwMode="auto">
              <a:xfrm>
                <a:off x="4944" y="1008"/>
                <a:ext cx="522" cy="2967"/>
                <a:chOff x="4944" y="1008"/>
                <a:chExt cx="522" cy="2967"/>
              </a:xfrm>
            </p:grpSpPr>
            <p:pic>
              <p:nvPicPr>
                <p:cNvPr id="1049" name="Picture 27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5136" y="100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050" name="Picture 28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5184" y="1200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051" name="Picture 29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5136" y="158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052" name="Picture 30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5280" y="172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053" name="Picture 31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5040" y="182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054" name="Picture 32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5088" y="201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055" name="Picture 33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5280" y="206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056" name="Picture 34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5232" y="235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057" name="Picture 35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4992" y="220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058" name="Picture 36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4992" y="244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059" name="Picture 37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5136" y="259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060" name="Picture 38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5232" y="139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061" name="Picture 39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4944" y="273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062" name="Picture 40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4992" y="307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063" name="Picture 41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5232" y="331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064" name="Picture 42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4992" y="340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065" name="Picture 43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5088" y="355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066" name="Picture 44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4992" y="379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067" name="Picture 45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5184" y="369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</p:grpSp>
        <p:sp>
          <p:nvSpPr>
            <p:cNvPr id="32814" name="Freeform 46"/>
            <p:cNvSpPr>
              <a:spLocks/>
            </p:cNvSpPr>
            <p:nvPr/>
          </p:nvSpPr>
          <p:spPr bwMode="auto">
            <a:xfrm>
              <a:off x="5010" y="3092"/>
              <a:ext cx="750" cy="1222"/>
            </a:xfrm>
            <a:custGeom>
              <a:avLst/>
              <a:gdLst/>
              <a:ahLst/>
              <a:cxnLst>
                <a:cxn ang="0">
                  <a:pos x="372" y="154"/>
                </a:cxn>
                <a:cxn ang="0">
                  <a:pos x="378" y="412"/>
                </a:cxn>
                <a:cxn ang="0">
                  <a:pos x="312" y="724"/>
                </a:cxn>
                <a:cxn ang="0">
                  <a:pos x="138" y="928"/>
                </a:cxn>
                <a:cxn ang="0">
                  <a:pos x="0" y="976"/>
                </a:cxn>
                <a:cxn ang="0">
                  <a:pos x="0" y="1222"/>
                </a:cxn>
                <a:cxn ang="0">
                  <a:pos x="750" y="1222"/>
                </a:cxn>
                <a:cxn ang="0">
                  <a:pos x="750" y="178"/>
                </a:cxn>
                <a:cxn ang="0">
                  <a:pos x="372" y="154"/>
                </a:cxn>
              </a:cxnLst>
              <a:rect l="0" t="0" r="r" b="b"/>
              <a:pathLst>
                <a:path w="750" h="1222">
                  <a:moveTo>
                    <a:pt x="372" y="154"/>
                  </a:moveTo>
                  <a:cubicBezTo>
                    <a:pt x="309" y="193"/>
                    <a:pt x="388" y="317"/>
                    <a:pt x="378" y="412"/>
                  </a:cubicBezTo>
                  <a:cubicBezTo>
                    <a:pt x="368" y="507"/>
                    <a:pt x="352" y="638"/>
                    <a:pt x="312" y="724"/>
                  </a:cubicBezTo>
                  <a:cubicBezTo>
                    <a:pt x="272" y="810"/>
                    <a:pt x="190" y="886"/>
                    <a:pt x="138" y="928"/>
                  </a:cubicBezTo>
                  <a:cubicBezTo>
                    <a:pt x="86" y="970"/>
                    <a:pt x="23" y="927"/>
                    <a:pt x="0" y="976"/>
                  </a:cubicBezTo>
                  <a:lnTo>
                    <a:pt x="0" y="1222"/>
                  </a:lnTo>
                  <a:lnTo>
                    <a:pt x="750" y="1222"/>
                  </a:lnTo>
                  <a:lnTo>
                    <a:pt x="750" y="178"/>
                  </a:lnTo>
                  <a:cubicBezTo>
                    <a:pt x="687" y="0"/>
                    <a:pt x="451" y="159"/>
                    <a:pt x="372" y="154"/>
                  </a:cubicBezTo>
                  <a:close/>
                </a:path>
              </a:pathLst>
            </a:cu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2815" name="Freeform 47"/>
            <p:cNvSpPr>
              <a:spLocks/>
            </p:cNvSpPr>
            <p:nvPr/>
          </p:nvSpPr>
          <p:spPr bwMode="auto">
            <a:xfrm>
              <a:off x="5001" y="3060"/>
              <a:ext cx="768" cy="1260"/>
            </a:xfrm>
            <a:custGeom>
              <a:avLst/>
              <a:gdLst/>
              <a:ahLst/>
              <a:cxnLst>
                <a:cxn ang="0">
                  <a:pos x="0" y="1260"/>
                </a:cxn>
                <a:cxn ang="0">
                  <a:pos x="0" y="1134"/>
                </a:cxn>
                <a:cxn ang="0">
                  <a:pos x="210" y="1032"/>
                </a:cxn>
                <a:cxn ang="0">
                  <a:pos x="324" y="918"/>
                </a:cxn>
                <a:cxn ang="0">
                  <a:pos x="414" y="714"/>
                </a:cxn>
                <a:cxn ang="0">
                  <a:pos x="450" y="456"/>
                </a:cxn>
                <a:cxn ang="0">
                  <a:pos x="438" y="258"/>
                </a:cxn>
                <a:cxn ang="0">
                  <a:pos x="684" y="0"/>
                </a:cxn>
                <a:cxn ang="0">
                  <a:pos x="768" y="18"/>
                </a:cxn>
                <a:cxn ang="0">
                  <a:pos x="768" y="1254"/>
                </a:cxn>
                <a:cxn ang="0">
                  <a:pos x="0" y="1260"/>
                </a:cxn>
              </a:cxnLst>
              <a:rect l="0" t="0" r="r" b="b"/>
              <a:pathLst>
                <a:path w="768" h="1260">
                  <a:moveTo>
                    <a:pt x="0" y="1260"/>
                  </a:moveTo>
                  <a:lnTo>
                    <a:pt x="0" y="1134"/>
                  </a:lnTo>
                  <a:lnTo>
                    <a:pt x="210" y="1032"/>
                  </a:lnTo>
                  <a:lnTo>
                    <a:pt x="324" y="918"/>
                  </a:lnTo>
                  <a:lnTo>
                    <a:pt x="414" y="714"/>
                  </a:lnTo>
                  <a:lnTo>
                    <a:pt x="450" y="456"/>
                  </a:lnTo>
                  <a:lnTo>
                    <a:pt x="438" y="258"/>
                  </a:lnTo>
                  <a:lnTo>
                    <a:pt x="684" y="0"/>
                  </a:lnTo>
                  <a:lnTo>
                    <a:pt x="768" y="18"/>
                  </a:lnTo>
                  <a:lnTo>
                    <a:pt x="768" y="1254"/>
                  </a:lnTo>
                  <a:lnTo>
                    <a:pt x="0" y="1260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50000">
                  <a:schemeClr val="hlink"/>
                </a:gs>
                <a:gs pos="100000">
                  <a:schemeClr val="folHlink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2816" name="Freeform 48"/>
            <p:cNvSpPr>
              <a:spLocks/>
            </p:cNvSpPr>
            <p:nvPr/>
          </p:nvSpPr>
          <p:spPr bwMode="auto">
            <a:xfrm>
              <a:off x="4994" y="1775"/>
              <a:ext cx="776" cy="2543"/>
            </a:xfrm>
            <a:custGeom>
              <a:avLst/>
              <a:gdLst/>
              <a:ahLst/>
              <a:cxnLst>
                <a:cxn ang="0">
                  <a:pos x="550" y="115"/>
                </a:cxn>
                <a:cxn ang="0">
                  <a:pos x="460" y="529"/>
                </a:cxn>
                <a:cxn ang="0">
                  <a:pos x="298" y="925"/>
                </a:cxn>
                <a:cxn ang="0">
                  <a:pos x="76" y="1267"/>
                </a:cxn>
                <a:cxn ang="0">
                  <a:pos x="4" y="1339"/>
                </a:cxn>
                <a:cxn ang="0">
                  <a:pos x="100" y="1351"/>
                </a:cxn>
                <a:cxn ang="0">
                  <a:pos x="286" y="1399"/>
                </a:cxn>
                <a:cxn ang="0">
                  <a:pos x="394" y="1525"/>
                </a:cxn>
                <a:cxn ang="0">
                  <a:pos x="478" y="1705"/>
                </a:cxn>
                <a:cxn ang="0">
                  <a:pos x="478" y="1969"/>
                </a:cxn>
                <a:cxn ang="0">
                  <a:pos x="370" y="2263"/>
                </a:cxn>
                <a:cxn ang="0">
                  <a:pos x="124" y="2479"/>
                </a:cxn>
                <a:cxn ang="0">
                  <a:pos x="22" y="2515"/>
                </a:cxn>
                <a:cxn ang="0">
                  <a:pos x="196" y="2533"/>
                </a:cxn>
                <a:cxn ang="0">
                  <a:pos x="388" y="2455"/>
                </a:cxn>
                <a:cxn ang="0">
                  <a:pos x="502" y="2299"/>
                </a:cxn>
                <a:cxn ang="0">
                  <a:pos x="598" y="2197"/>
                </a:cxn>
                <a:cxn ang="0">
                  <a:pos x="694" y="2197"/>
                </a:cxn>
                <a:cxn ang="0">
                  <a:pos x="742" y="2230"/>
                </a:cxn>
                <a:cxn ang="0">
                  <a:pos x="712" y="2137"/>
                </a:cxn>
                <a:cxn ang="0">
                  <a:pos x="664" y="1807"/>
                </a:cxn>
                <a:cxn ang="0">
                  <a:pos x="670" y="1561"/>
                </a:cxn>
                <a:cxn ang="0">
                  <a:pos x="718" y="1393"/>
                </a:cxn>
                <a:cxn ang="0">
                  <a:pos x="748" y="1219"/>
                </a:cxn>
                <a:cxn ang="0">
                  <a:pos x="550" y="115"/>
                </a:cxn>
              </a:cxnLst>
              <a:rect l="0" t="0" r="r" b="b"/>
              <a:pathLst>
                <a:path w="776" h="2543">
                  <a:moveTo>
                    <a:pt x="550" y="115"/>
                  </a:moveTo>
                  <a:cubicBezTo>
                    <a:pt x="502" y="0"/>
                    <a:pt x="502" y="394"/>
                    <a:pt x="460" y="529"/>
                  </a:cubicBezTo>
                  <a:cubicBezTo>
                    <a:pt x="418" y="664"/>
                    <a:pt x="362" y="802"/>
                    <a:pt x="298" y="925"/>
                  </a:cubicBezTo>
                  <a:cubicBezTo>
                    <a:pt x="234" y="1048"/>
                    <a:pt x="125" y="1198"/>
                    <a:pt x="76" y="1267"/>
                  </a:cubicBezTo>
                  <a:cubicBezTo>
                    <a:pt x="27" y="1336"/>
                    <a:pt x="0" y="1325"/>
                    <a:pt x="4" y="1339"/>
                  </a:cubicBezTo>
                  <a:cubicBezTo>
                    <a:pt x="8" y="1353"/>
                    <a:pt x="53" y="1341"/>
                    <a:pt x="100" y="1351"/>
                  </a:cubicBezTo>
                  <a:cubicBezTo>
                    <a:pt x="147" y="1361"/>
                    <a:pt x="237" y="1370"/>
                    <a:pt x="286" y="1399"/>
                  </a:cubicBezTo>
                  <a:cubicBezTo>
                    <a:pt x="335" y="1428"/>
                    <a:pt x="362" y="1474"/>
                    <a:pt x="394" y="1525"/>
                  </a:cubicBezTo>
                  <a:cubicBezTo>
                    <a:pt x="426" y="1576"/>
                    <a:pt x="464" y="1631"/>
                    <a:pt x="478" y="1705"/>
                  </a:cubicBezTo>
                  <a:cubicBezTo>
                    <a:pt x="492" y="1779"/>
                    <a:pt x="496" y="1876"/>
                    <a:pt x="478" y="1969"/>
                  </a:cubicBezTo>
                  <a:cubicBezTo>
                    <a:pt x="460" y="2062"/>
                    <a:pt x="429" y="2178"/>
                    <a:pt x="370" y="2263"/>
                  </a:cubicBezTo>
                  <a:cubicBezTo>
                    <a:pt x="311" y="2348"/>
                    <a:pt x="238" y="2428"/>
                    <a:pt x="124" y="2479"/>
                  </a:cubicBezTo>
                  <a:cubicBezTo>
                    <a:pt x="66" y="2521"/>
                    <a:pt x="10" y="2506"/>
                    <a:pt x="22" y="2515"/>
                  </a:cubicBezTo>
                  <a:cubicBezTo>
                    <a:pt x="34" y="2524"/>
                    <a:pt x="135" y="2543"/>
                    <a:pt x="196" y="2533"/>
                  </a:cubicBezTo>
                  <a:cubicBezTo>
                    <a:pt x="257" y="2523"/>
                    <a:pt x="337" y="2494"/>
                    <a:pt x="388" y="2455"/>
                  </a:cubicBezTo>
                  <a:cubicBezTo>
                    <a:pt x="439" y="2416"/>
                    <a:pt x="467" y="2342"/>
                    <a:pt x="502" y="2299"/>
                  </a:cubicBezTo>
                  <a:cubicBezTo>
                    <a:pt x="537" y="2256"/>
                    <a:pt x="566" y="2214"/>
                    <a:pt x="598" y="2197"/>
                  </a:cubicBezTo>
                  <a:cubicBezTo>
                    <a:pt x="630" y="2180"/>
                    <a:pt x="670" y="2191"/>
                    <a:pt x="694" y="2197"/>
                  </a:cubicBezTo>
                  <a:cubicBezTo>
                    <a:pt x="718" y="2203"/>
                    <a:pt x="739" y="2240"/>
                    <a:pt x="742" y="2230"/>
                  </a:cubicBezTo>
                  <a:cubicBezTo>
                    <a:pt x="745" y="2220"/>
                    <a:pt x="725" y="2207"/>
                    <a:pt x="712" y="2137"/>
                  </a:cubicBezTo>
                  <a:cubicBezTo>
                    <a:pt x="699" y="2067"/>
                    <a:pt x="671" y="1903"/>
                    <a:pt x="664" y="1807"/>
                  </a:cubicBezTo>
                  <a:cubicBezTo>
                    <a:pt x="657" y="1711"/>
                    <a:pt x="661" y="1630"/>
                    <a:pt x="670" y="1561"/>
                  </a:cubicBezTo>
                  <a:cubicBezTo>
                    <a:pt x="679" y="1492"/>
                    <a:pt x="705" y="1450"/>
                    <a:pt x="718" y="1393"/>
                  </a:cubicBezTo>
                  <a:cubicBezTo>
                    <a:pt x="731" y="1336"/>
                    <a:pt x="776" y="1427"/>
                    <a:pt x="748" y="1219"/>
                  </a:cubicBezTo>
                  <a:cubicBezTo>
                    <a:pt x="720" y="1011"/>
                    <a:pt x="598" y="230"/>
                    <a:pt x="550" y="115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2817" name="Freeform 49" descr="kimonopat1"/>
            <p:cNvSpPr>
              <a:spLocks/>
            </p:cNvSpPr>
            <p:nvPr/>
          </p:nvSpPr>
          <p:spPr bwMode="auto">
            <a:xfrm>
              <a:off x="5046" y="2229"/>
              <a:ext cx="617" cy="1376"/>
            </a:xfrm>
            <a:custGeom>
              <a:avLst/>
              <a:gdLst/>
              <a:ahLst/>
              <a:cxnLst>
                <a:cxn ang="0">
                  <a:pos x="486" y="3"/>
                </a:cxn>
                <a:cxn ang="0">
                  <a:pos x="402" y="381"/>
                </a:cxn>
                <a:cxn ang="0">
                  <a:pos x="216" y="777"/>
                </a:cxn>
                <a:cxn ang="0">
                  <a:pos x="0" y="1119"/>
                </a:cxn>
                <a:cxn ang="0">
                  <a:pos x="102" y="1101"/>
                </a:cxn>
                <a:cxn ang="0">
                  <a:pos x="282" y="1119"/>
                </a:cxn>
                <a:cxn ang="0">
                  <a:pos x="378" y="1185"/>
                </a:cxn>
                <a:cxn ang="0">
                  <a:pos x="432" y="1269"/>
                </a:cxn>
                <a:cxn ang="0">
                  <a:pos x="444" y="1365"/>
                </a:cxn>
                <a:cxn ang="0">
                  <a:pos x="498" y="1203"/>
                </a:cxn>
                <a:cxn ang="0">
                  <a:pos x="564" y="825"/>
                </a:cxn>
                <a:cxn ang="0">
                  <a:pos x="606" y="363"/>
                </a:cxn>
                <a:cxn ang="0">
                  <a:pos x="486" y="3"/>
                </a:cxn>
              </a:cxnLst>
              <a:rect l="0" t="0" r="r" b="b"/>
              <a:pathLst>
                <a:path w="617" h="1376">
                  <a:moveTo>
                    <a:pt x="486" y="3"/>
                  </a:moveTo>
                  <a:cubicBezTo>
                    <a:pt x="452" y="6"/>
                    <a:pt x="447" y="252"/>
                    <a:pt x="402" y="381"/>
                  </a:cubicBezTo>
                  <a:cubicBezTo>
                    <a:pt x="357" y="510"/>
                    <a:pt x="283" y="654"/>
                    <a:pt x="216" y="777"/>
                  </a:cubicBezTo>
                  <a:cubicBezTo>
                    <a:pt x="149" y="900"/>
                    <a:pt x="19" y="1065"/>
                    <a:pt x="0" y="1119"/>
                  </a:cubicBezTo>
                  <a:cubicBezTo>
                    <a:pt x="48" y="1119"/>
                    <a:pt x="55" y="1101"/>
                    <a:pt x="102" y="1101"/>
                  </a:cubicBezTo>
                  <a:cubicBezTo>
                    <a:pt x="149" y="1101"/>
                    <a:pt x="236" y="1105"/>
                    <a:pt x="282" y="1119"/>
                  </a:cubicBezTo>
                  <a:cubicBezTo>
                    <a:pt x="328" y="1133"/>
                    <a:pt x="353" y="1160"/>
                    <a:pt x="378" y="1185"/>
                  </a:cubicBezTo>
                  <a:cubicBezTo>
                    <a:pt x="403" y="1210"/>
                    <a:pt x="421" y="1239"/>
                    <a:pt x="432" y="1269"/>
                  </a:cubicBezTo>
                  <a:cubicBezTo>
                    <a:pt x="443" y="1299"/>
                    <a:pt x="433" y="1376"/>
                    <a:pt x="444" y="1365"/>
                  </a:cubicBezTo>
                  <a:cubicBezTo>
                    <a:pt x="455" y="1354"/>
                    <a:pt x="478" y="1293"/>
                    <a:pt x="498" y="1203"/>
                  </a:cubicBezTo>
                  <a:cubicBezTo>
                    <a:pt x="518" y="1113"/>
                    <a:pt x="546" y="965"/>
                    <a:pt x="564" y="825"/>
                  </a:cubicBezTo>
                  <a:cubicBezTo>
                    <a:pt x="582" y="685"/>
                    <a:pt x="617" y="496"/>
                    <a:pt x="606" y="363"/>
                  </a:cubicBezTo>
                  <a:cubicBezTo>
                    <a:pt x="595" y="230"/>
                    <a:pt x="520" y="0"/>
                    <a:pt x="486" y="3"/>
                  </a:cubicBezTo>
                  <a:close/>
                </a:path>
              </a:pathLst>
            </a:custGeom>
            <a:blipFill dpi="0" rotWithShape="0">
              <a:blip r:embed="rId14"/>
              <a:srcRect/>
              <a:tile tx="0" ty="0" sx="100000" sy="100000" flip="none" algn="tl"/>
            </a:blip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2818" name="Freeform 50" descr="kimonopat1"/>
            <p:cNvSpPr>
              <a:spLocks/>
            </p:cNvSpPr>
            <p:nvPr/>
          </p:nvSpPr>
          <p:spPr bwMode="auto">
            <a:xfrm>
              <a:off x="5193" y="269"/>
              <a:ext cx="576" cy="3180"/>
            </a:xfrm>
            <a:custGeom>
              <a:avLst/>
              <a:gdLst/>
              <a:ahLst/>
              <a:cxnLst>
                <a:cxn ang="0">
                  <a:pos x="42" y="61"/>
                </a:cxn>
                <a:cxn ang="0">
                  <a:pos x="156" y="517"/>
                </a:cxn>
                <a:cxn ang="0">
                  <a:pos x="288" y="991"/>
                </a:cxn>
                <a:cxn ang="0">
                  <a:pos x="414" y="1435"/>
                </a:cxn>
                <a:cxn ang="0">
                  <a:pos x="576" y="1807"/>
                </a:cxn>
                <a:cxn ang="0">
                  <a:pos x="576" y="3055"/>
                </a:cxn>
                <a:cxn ang="0">
                  <a:pos x="414" y="2557"/>
                </a:cxn>
                <a:cxn ang="0">
                  <a:pos x="252" y="1765"/>
                </a:cxn>
                <a:cxn ang="0">
                  <a:pos x="126" y="961"/>
                </a:cxn>
                <a:cxn ang="0">
                  <a:pos x="12" y="151"/>
                </a:cxn>
                <a:cxn ang="0">
                  <a:pos x="42" y="61"/>
                </a:cxn>
              </a:cxnLst>
              <a:rect l="0" t="0" r="r" b="b"/>
              <a:pathLst>
                <a:path w="576" h="3180">
                  <a:moveTo>
                    <a:pt x="42" y="61"/>
                  </a:moveTo>
                  <a:cubicBezTo>
                    <a:pt x="66" y="122"/>
                    <a:pt x="115" y="362"/>
                    <a:pt x="156" y="517"/>
                  </a:cubicBezTo>
                  <a:cubicBezTo>
                    <a:pt x="197" y="672"/>
                    <a:pt x="245" y="838"/>
                    <a:pt x="288" y="991"/>
                  </a:cubicBezTo>
                  <a:cubicBezTo>
                    <a:pt x="331" y="1144"/>
                    <a:pt x="366" y="1299"/>
                    <a:pt x="414" y="1435"/>
                  </a:cubicBezTo>
                  <a:cubicBezTo>
                    <a:pt x="462" y="1571"/>
                    <a:pt x="549" y="1537"/>
                    <a:pt x="576" y="1807"/>
                  </a:cubicBezTo>
                  <a:lnTo>
                    <a:pt x="576" y="3055"/>
                  </a:lnTo>
                  <a:cubicBezTo>
                    <a:pt x="549" y="3180"/>
                    <a:pt x="468" y="2772"/>
                    <a:pt x="414" y="2557"/>
                  </a:cubicBezTo>
                  <a:cubicBezTo>
                    <a:pt x="360" y="2342"/>
                    <a:pt x="300" y="2031"/>
                    <a:pt x="252" y="1765"/>
                  </a:cubicBezTo>
                  <a:cubicBezTo>
                    <a:pt x="204" y="1499"/>
                    <a:pt x="166" y="1230"/>
                    <a:pt x="126" y="961"/>
                  </a:cubicBezTo>
                  <a:cubicBezTo>
                    <a:pt x="86" y="692"/>
                    <a:pt x="24" y="299"/>
                    <a:pt x="12" y="151"/>
                  </a:cubicBezTo>
                  <a:cubicBezTo>
                    <a:pt x="0" y="3"/>
                    <a:pt x="18" y="0"/>
                    <a:pt x="42" y="61"/>
                  </a:cubicBezTo>
                  <a:close/>
                </a:path>
              </a:pathLst>
            </a:custGeom>
            <a:blipFill dpi="0" rotWithShape="0">
              <a:blip r:embed="rId14"/>
              <a:srcRect/>
              <a:tile tx="0" ty="0" sx="100000" sy="100000" flip="none" algn="tl"/>
            </a:blip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2819" name="Freeform 51"/>
            <p:cNvSpPr>
              <a:spLocks/>
            </p:cNvSpPr>
            <p:nvPr/>
          </p:nvSpPr>
          <p:spPr bwMode="auto">
            <a:xfrm>
              <a:off x="5197" y="165"/>
              <a:ext cx="573" cy="1935"/>
            </a:xfrm>
            <a:custGeom>
              <a:avLst/>
              <a:gdLst/>
              <a:ahLst/>
              <a:cxnLst>
                <a:cxn ang="0">
                  <a:pos x="69" y="63"/>
                </a:cxn>
                <a:cxn ang="0">
                  <a:pos x="207" y="549"/>
                </a:cxn>
                <a:cxn ang="0">
                  <a:pos x="381" y="1101"/>
                </a:cxn>
                <a:cxn ang="0">
                  <a:pos x="573" y="1575"/>
                </a:cxn>
                <a:cxn ang="0">
                  <a:pos x="573" y="1935"/>
                </a:cxn>
                <a:cxn ang="0">
                  <a:pos x="321" y="1449"/>
                </a:cxn>
                <a:cxn ang="0">
                  <a:pos x="147" y="699"/>
                </a:cxn>
                <a:cxn ang="0">
                  <a:pos x="15" y="171"/>
                </a:cxn>
                <a:cxn ang="0">
                  <a:pos x="69" y="63"/>
                </a:cxn>
              </a:cxnLst>
              <a:rect l="0" t="0" r="r" b="b"/>
              <a:pathLst>
                <a:path w="573" h="1935">
                  <a:moveTo>
                    <a:pt x="69" y="63"/>
                  </a:moveTo>
                  <a:cubicBezTo>
                    <a:pt x="101" y="126"/>
                    <a:pt x="155" y="376"/>
                    <a:pt x="207" y="549"/>
                  </a:cubicBezTo>
                  <a:cubicBezTo>
                    <a:pt x="259" y="722"/>
                    <a:pt x="320" y="930"/>
                    <a:pt x="381" y="1101"/>
                  </a:cubicBezTo>
                  <a:cubicBezTo>
                    <a:pt x="442" y="1272"/>
                    <a:pt x="541" y="1436"/>
                    <a:pt x="573" y="1575"/>
                  </a:cubicBezTo>
                  <a:lnTo>
                    <a:pt x="573" y="1935"/>
                  </a:lnTo>
                  <a:cubicBezTo>
                    <a:pt x="531" y="1914"/>
                    <a:pt x="392" y="1655"/>
                    <a:pt x="321" y="1449"/>
                  </a:cubicBezTo>
                  <a:cubicBezTo>
                    <a:pt x="250" y="1243"/>
                    <a:pt x="198" y="912"/>
                    <a:pt x="147" y="699"/>
                  </a:cubicBezTo>
                  <a:cubicBezTo>
                    <a:pt x="96" y="486"/>
                    <a:pt x="30" y="274"/>
                    <a:pt x="15" y="171"/>
                  </a:cubicBezTo>
                  <a:cubicBezTo>
                    <a:pt x="0" y="68"/>
                    <a:pt x="37" y="0"/>
                    <a:pt x="69" y="63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2820" name="Freeform 52"/>
            <p:cNvSpPr>
              <a:spLocks/>
            </p:cNvSpPr>
            <p:nvPr/>
          </p:nvSpPr>
          <p:spPr bwMode="auto">
            <a:xfrm>
              <a:off x="5004" y="0"/>
              <a:ext cx="363" cy="2112"/>
            </a:xfrm>
            <a:custGeom>
              <a:avLst/>
              <a:gdLst/>
              <a:ahLst/>
              <a:cxnLst>
                <a:cxn ang="0">
                  <a:pos x="0" y="2094"/>
                </a:cxn>
                <a:cxn ang="0">
                  <a:pos x="66" y="1992"/>
                </a:cxn>
                <a:cxn ang="0">
                  <a:pos x="150" y="1464"/>
                </a:cxn>
                <a:cxn ang="0">
                  <a:pos x="234" y="678"/>
                </a:cxn>
                <a:cxn ang="0">
                  <a:pos x="324" y="0"/>
                </a:cxn>
                <a:cxn ang="0">
                  <a:pos x="0" y="0"/>
                </a:cxn>
                <a:cxn ang="0">
                  <a:pos x="0" y="2094"/>
                </a:cxn>
              </a:cxnLst>
              <a:rect l="0" t="0" r="r" b="b"/>
              <a:pathLst>
                <a:path w="363" h="2112">
                  <a:moveTo>
                    <a:pt x="0" y="2094"/>
                  </a:moveTo>
                  <a:cubicBezTo>
                    <a:pt x="54" y="2112"/>
                    <a:pt x="41" y="2097"/>
                    <a:pt x="66" y="1992"/>
                  </a:cubicBezTo>
                  <a:cubicBezTo>
                    <a:pt x="91" y="1887"/>
                    <a:pt x="122" y="1683"/>
                    <a:pt x="150" y="1464"/>
                  </a:cubicBezTo>
                  <a:cubicBezTo>
                    <a:pt x="178" y="1245"/>
                    <a:pt x="205" y="922"/>
                    <a:pt x="234" y="678"/>
                  </a:cubicBezTo>
                  <a:cubicBezTo>
                    <a:pt x="263" y="434"/>
                    <a:pt x="363" y="113"/>
                    <a:pt x="324" y="0"/>
                  </a:cubicBezTo>
                  <a:lnTo>
                    <a:pt x="0" y="0"/>
                  </a:lnTo>
                  <a:cubicBezTo>
                    <a:pt x="0" y="0"/>
                    <a:pt x="0" y="2094"/>
                    <a:pt x="0" y="2094"/>
                  </a:cubicBezTo>
                  <a:close/>
                </a:path>
              </a:pathLst>
            </a:cu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2821" name="Freeform 53"/>
            <p:cNvSpPr>
              <a:spLocks/>
            </p:cNvSpPr>
            <p:nvPr/>
          </p:nvSpPr>
          <p:spPr bwMode="auto">
            <a:xfrm>
              <a:off x="5004" y="1"/>
              <a:ext cx="189" cy="2112"/>
            </a:xfrm>
            <a:custGeom>
              <a:avLst/>
              <a:gdLst/>
              <a:ahLst/>
              <a:cxnLst>
                <a:cxn ang="0">
                  <a:pos x="0" y="2094"/>
                </a:cxn>
                <a:cxn ang="0">
                  <a:pos x="66" y="1992"/>
                </a:cxn>
                <a:cxn ang="0">
                  <a:pos x="150" y="1464"/>
                </a:cxn>
                <a:cxn ang="0">
                  <a:pos x="234" y="678"/>
                </a:cxn>
                <a:cxn ang="0">
                  <a:pos x="324" y="0"/>
                </a:cxn>
                <a:cxn ang="0">
                  <a:pos x="0" y="0"/>
                </a:cxn>
                <a:cxn ang="0">
                  <a:pos x="0" y="2094"/>
                </a:cxn>
              </a:cxnLst>
              <a:rect l="0" t="0" r="r" b="b"/>
              <a:pathLst>
                <a:path w="363" h="2112">
                  <a:moveTo>
                    <a:pt x="0" y="2094"/>
                  </a:moveTo>
                  <a:cubicBezTo>
                    <a:pt x="54" y="2112"/>
                    <a:pt x="41" y="2097"/>
                    <a:pt x="66" y="1992"/>
                  </a:cubicBezTo>
                  <a:cubicBezTo>
                    <a:pt x="91" y="1887"/>
                    <a:pt x="122" y="1683"/>
                    <a:pt x="150" y="1464"/>
                  </a:cubicBezTo>
                  <a:cubicBezTo>
                    <a:pt x="178" y="1245"/>
                    <a:pt x="205" y="922"/>
                    <a:pt x="234" y="678"/>
                  </a:cubicBezTo>
                  <a:cubicBezTo>
                    <a:pt x="263" y="434"/>
                    <a:pt x="363" y="113"/>
                    <a:pt x="324" y="0"/>
                  </a:cubicBezTo>
                  <a:lnTo>
                    <a:pt x="0" y="0"/>
                  </a:lnTo>
                  <a:cubicBezTo>
                    <a:pt x="0" y="0"/>
                    <a:pt x="0" y="2094"/>
                    <a:pt x="0" y="209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50000">
                  <a:schemeClr val="hlink"/>
                </a:gs>
                <a:gs pos="100000">
                  <a:schemeClr val="folHlink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2822" name="Rectangle 54"/>
            <p:cNvSpPr>
              <a:spLocks noChangeArrowheads="1"/>
            </p:cNvSpPr>
            <p:nvPr/>
          </p:nvSpPr>
          <p:spPr bwMode="auto">
            <a:xfrm>
              <a:off x="4955" y="1"/>
              <a:ext cx="56" cy="4320"/>
            </a:xfrm>
            <a:prstGeom prst="rect">
              <a:avLst/>
            </a:pr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ru-RU"/>
            </a:p>
          </p:txBody>
        </p:sp>
        <p:sp>
          <p:nvSpPr>
            <p:cNvPr id="32823" name="Freeform 55"/>
            <p:cNvSpPr>
              <a:spLocks/>
            </p:cNvSpPr>
            <p:nvPr/>
          </p:nvSpPr>
          <p:spPr bwMode="auto">
            <a:xfrm>
              <a:off x="5013" y="3924"/>
              <a:ext cx="734" cy="390"/>
            </a:xfrm>
            <a:custGeom>
              <a:avLst/>
              <a:gdLst/>
              <a:ahLst/>
              <a:cxnLst>
                <a:cxn ang="0">
                  <a:pos x="1" y="357"/>
                </a:cxn>
                <a:cxn ang="0">
                  <a:pos x="109" y="341"/>
                </a:cxn>
                <a:cxn ang="0">
                  <a:pos x="241" y="305"/>
                </a:cxn>
                <a:cxn ang="0">
                  <a:pos x="353" y="209"/>
                </a:cxn>
                <a:cxn ang="0">
                  <a:pos x="429" y="89"/>
                </a:cxn>
                <a:cxn ang="0">
                  <a:pos x="493" y="17"/>
                </a:cxn>
                <a:cxn ang="0">
                  <a:pos x="577" y="1"/>
                </a:cxn>
                <a:cxn ang="0">
                  <a:pos x="629" y="21"/>
                </a:cxn>
                <a:cxn ang="0">
                  <a:pos x="673" y="65"/>
                </a:cxn>
                <a:cxn ang="0">
                  <a:pos x="673" y="137"/>
                </a:cxn>
                <a:cxn ang="0">
                  <a:pos x="561" y="225"/>
                </a:cxn>
                <a:cxn ang="0">
                  <a:pos x="425" y="297"/>
                </a:cxn>
                <a:cxn ang="0">
                  <a:pos x="245" y="357"/>
                </a:cxn>
                <a:cxn ang="0">
                  <a:pos x="113" y="377"/>
                </a:cxn>
                <a:cxn ang="0">
                  <a:pos x="1" y="357"/>
                </a:cxn>
              </a:cxnLst>
              <a:rect l="0" t="0" r="r" b="b"/>
              <a:pathLst>
                <a:path w="692" h="378">
                  <a:moveTo>
                    <a:pt x="1" y="357"/>
                  </a:moveTo>
                  <a:cubicBezTo>
                    <a:pt x="0" y="351"/>
                    <a:pt x="69" y="350"/>
                    <a:pt x="109" y="341"/>
                  </a:cubicBezTo>
                  <a:cubicBezTo>
                    <a:pt x="149" y="332"/>
                    <a:pt x="200" y="327"/>
                    <a:pt x="241" y="305"/>
                  </a:cubicBezTo>
                  <a:cubicBezTo>
                    <a:pt x="282" y="283"/>
                    <a:pt x="322" y="245"/>
                    <a:pt x="353" y="209"/>
                  </a:cubicBezTo>
                  <a:cubicBezTo>
                    <a:pt x="384" y="173"/>
                    <a:pt x="406" y="121"/>
                    <a:pt x="429" y="89"/>
                  </a:cubicBezTo>
                  <a:cubicBezTo>
                    <a:pt x="452" y="57"/>
                    <a:pt x="468" y="32"/>
                    <a:pt x="493" y="17"/>
                  </a:cubicBezTo>
                  <a:cubicBezTo>
                    <a:pt x="518" y="2"/>
                    <a:pt x="554" y="0"/>
                    <a:pt x="577" y="1"/>
                  </a:cubicBezTo>
                  <a:cubicBezTo>
                    <a:pt x="600" y="2"/>
                    <a:pt x="613" y="10"/>
                    <a:pt x="629" y="21"/>
                  </a:cubicBezTo>
                  <a:cubicBezTo>
                    <a:pt x="645" y="32"/>
                    <a:pt x="666" y="46"/>
                    <a:pt x="673" y="65"/>
                  </a:cubicBezTo>
                  <a:cubicBezTo>
                    <a:pt x="680" y="84"/>
                    <a:pt x="692" y="110"/>
                    <a:pt x="673" y="137"/>
                  </a:cubicBezTo>
                  <a:cubicBezTo>
                    <a:pt x="654" y="164"/>
                    <a:pt x="602" y="198"/>
                    <a:pt x="561" y="225"/>
                  </a:cubicBezTo>
                  <a:cubicBezTo>
                    <a:pt x="520" y="252"/>
                    <a:pt x="478" y="275"/>
                    <a:pt x="425" y="297"/>
                  </a:cubicBezTo>
                  <a:cubicBezTo>
                    <a:pt x="372" y="319"/>
                    <a:pt x="297" y="344"/>
                    <a:pt x="245" y="357"/>
                  </a:cubicBezTo>
                  <a:cubicBezTo>
                    <a:pt x="193" y="370"/>
                    <a:pt x="156" y="376"/>
                    <a:pt x="113" y="377"/>
                  </a:cubicBezTo>
                  <a:cubicBezTo>
                    <a:pt x="70" y="378"/>
                    <a:pt x="2" y="363"/>
                    <a:pt x="1" y="357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2824" name="AutoShape 56"/>
            <p:cNvSpPr>
              <a:spLocks noChangeArrowheads="1"/>
            </p:cNvSpPr>
            <p:nvPr/>
          </p:nvSpPr>
          <p:spPr bwMode="hidden">
            <a:xfrm rot="5400000">
              <a:off x="2724" y="2089"/>
              <a:ext cx="4320" cy="142"/>
            </a:xfrm>
            <a:custGeom>
              <a:avLst/>
              <a:gdLst>
                <a:gd name="G0" fmla="+- 607 0 0"/>
                <a:gd name="G1" fmla="+- 21600 0 607"/>
                <a:gd name="G2" fmla="*/ 607 1 2"/>
                <a:gd name="G3" fmla="+- 21600 0 G2"/>
                <a:gd name="G4" fmla="+/ 607 21600 2"/>
                <a:gd name="G5" fmla="+/ G1 0 2"/>
                <a:gd name="G6" fmla="*/ 21600 21600 607"/>
                <a:gd name="G7" fmla="*/ G6 1 2"/>
                <a:gd name="G8" fmla="+- 21600 0 G7"/>
                <a:gd name="G9" fmla="*/ 21600 1 2"/>
                <a:gd name="G10" fmla="+- 607 0 G9"/>
                <a:gd name="G11" fmla="?: G10 G8 0"/>
                <a:gd name="G12" fmla="?: G10 G7 21600"/>
                <a:gd name="T0" fmla="*/ 21296 w 21600"/>
                <a:gd name="T1" fmla="*/ 10800 h 21600"/>
                <a:gd name="T2" fmla="*/ 10800 w 21600"/>
                <a:gd name="T3" fmla="*/ 21600 h 21600"/>
                <a:gd name="T4" fmla="*/ 304 w 21600"/>
                <a:gd name="T5" fmla="*/ 10800 h 21600"/>
                <a:gd name="T6" fmla="*/ 10800 w 21600"/>
                <a:gd name="T7" fmla="*/ 0 h 21600"/>
                <a:gd name="T8" fmla="*/ 2104 w 21600"/>
                <a:gd name="T9" fmla="*/ 2104 h 21600"/>
                <a:gd name="T10" fmla="*/ 19496 w 21600"/>
                <a:gd name="T11" fmla="*/ 19496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607" y="21600"/>
                  </a:lnTo>
                  <a:lnTo>
                    <a:pt x="20993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 wrap="none" anchor="ctr"/>
            <a:lstStyle/>
            <a:p>
              <a:pPr algn="ctr">
                <a:defRPr/>
              </a:pPr>
              <a:endParaRPr kumimoji="1" lang="ru-RU"/>
            </a:p>
          </p:txBody>
        </p:sp>
      </p:grpSp>
      <p:sp>
        <p:nvSpPr>
          <p:cNvPr id="1027" name="Rectangle 57"/>
          <p:cNvSpPr>
            <a:spLocks noGrp="1" noChangeArrowheads="1"/>
          </p:cNvSpPr>
          <p:nvPr>
            <p:ph type="title"/>
          </p:nvPr>
        </p:nvSpPr>
        <p:spPr bwMode="auto">
          <a:xfrm>
            <a:off x="219075" y="227013"/>
            <a:ext cx="74771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8" name="Rectangle 58"/>
          <p:cNvSpPr>
            <a:spLocks noGrp="1" noChangeArrowheads="1"/>
          </p:cNvSpPr>
          <p:nvPr>
            <p:ph type="body" idx="1"/>
          </p:nvPr>
        </p:nvSpPr>
        <p:spPr bwMode="auto">
          <a:xfrm>
            <a:off x="263525" y="1598613"/>
            <a:ext cx="7386638" cy="4497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2827" name="Rectangle 5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1625" y="6242050"/>
            <a:ext cx="1782763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pPr>
              <a:defRPr/>
            </a:pPr>
            <a:fld id="{3C464B93-1973-4B33-8839-5106BB7F273F}" type="datetimeFigureOut">
              <a:rPr lang="ru-RU"/>
              <a:pPr>
                <a:defRPr/>
              </a:pPr>
              <a:t>30.05.2019</a:t>
            </a:fld>
            <a:endParaRPr lang="ru-RU"/>
          </a:p>
        </p:txBody>
      </p:sp>
      <p:sp>
        <p:nvSpPr>
          <p:cNvPr id="32828" name="Rectangle 6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257425" y="6248400"/>
            <a:ext cx="3455988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2829" name="Rectangle 6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867400" y="6248400"/>
            <a:ext cx="1755775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pPr>
              <a:defRPr/>
            </a:pPr>
            <a:fld id="{3FA49BBE-116A-4D53-A928-84DFB15124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4" r:id="rId2"/>
    <p:sldLayoutId id="2147483663" r:id="rId3"/>
    <p:sldLayoutId id="2147483662" r:id="rId4"/>
    <p:sldLayoutId id="2147483661" r:id="rId5"/>
    <p:sldLayoutId id="2147483660" r:id="rId6"/>
    <p:sldLayoutId id="2147483659" r:id="rId7"/>
    <p:sldLayoutId id="2147483658" r:id="rId8"/>
    <p:sldLayoutId id="2147483657" r:id="rId9"/>
    <p:sldLayoutId id="2147483656" r:id="rId10"/>
    <p:sldLayoutId id="2147483655" r:id="rId11"/>
  </p:sldLayoutIdLst>
  <p:transition spd="slow">
    <p:split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Blip>
          <a:blip r:embed="rId15"/>
        </a:buBlip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80000"/>
        <a:buBlip>
          <a:blip r:embed="rId16"/>
        </a:buBlip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70000"/>
        <a:buBlip>
          <a:blip r:embed="rId17"/>
        </a:buBlip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g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85000"/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2463793"/>
            <a:ext cx="7424208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Monotype Corsiva" pitchFamily="66" charset="0"/>
              </a:rPr>
              <a:t>Отчёт работы кружка по театрализованной деятельности «Теремок»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0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Monotype Corsiva" pitchFamily="66" charset="0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Monotype Corsiva" pitchFamily="66" charset="0"/>
              </a:rPr>
              <a:t>Подготовила : руководитель кружка </a:t>
            </a:r>
            <a:r>
              <a:rPr lang="ru-RU" sz="28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Monotype Corsiva" pitchFamily="66" charset="0"/>
              </a:rPr>
              <a:t>Зимовейская</a:t>
            </a:r>
            <a:r>
              <a:rPr lang="ru-RU" sz="28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Monotype Corsiva" pitchFamily="66" charset="0"/>
              </a:rPr>
              <a:t> Надежда Михайловна</a:t>
            </a:r>
          </a:p>
        </p:txBody>
      </p:sp>
      <p:pic>
        <p:nvPicPr>
          <p:cNvPr id="13315" name="Рисунок 5" descr="Arts-Buzz-logo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96136" y="836712"/>
            <a:ext cx="2165350" cy="178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algn="ctr" eaLnBrk="1" hangingPunct="1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Взаимосвязь театрализованной деятельности с продуктивной деятельностью ( лепка, рисование)</a:t>
            </a:r>
            <a:br>
              <a:rPr lang="ru-RU" sz="2800" b="1" dirty="0">
                <a:latin typeface="Times New Roman" pitchFamily="18" charset="0"/>
                <a:cs typeface="Times New Roman" pitchFamily="18" charset="0"/>
              </a:rPr>
            </a:br>
            <a:endParaRPr lang="ru-RU" sz="2800" b="1" dirty="0"/>
          </a:p>
        </p:txBody>
      </p:sp>
      <p:pic>
        <p:nvPicPr>
          <p:cNvPr id="22532" name="Содержимое 3" descr="Arts-Buzz-logo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43663" y="4508500"/>
            <a:ext cx="2411412" cy="2128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58CB668-9A81-4B2A-820C-A74DC5EB52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0727"/>
            <a:ext cx="3851920" cy="2551659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EC28121-0EA3-41FA-898C-F31247144E5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980727"/>
            <a:ext cx="3696072" cy="2551659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0AB3BDD4-DF61-4E91-B10B-BF6AEB53E4B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3933056"/>
            <a:ext cx="3552056" cy="2551659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06948BD8-EFDE-43CE-B453-A54000BC837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33056"/>
            <a:ext cx="3923928" cy="2551659"/>
          </a:xfrm>
          <a:prstGeom prst="rect">
            <a:avLst/>
          </a:prstGeom>
        </p:spPr>
      </p:pic>
    </p:spTree>
  </p:cSld>
  <p:clrMapOvr>
    <a:masterClrMapping/>
  </p:clrMapOvr>
  <p:transition spd="slow">
    <p:split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Содержимое 2"/>
          <p:cNvSpPr>
            <a:spLocks noGrp="1"/>
          </p:cNvSpPr>
          <p:nvPr>
            <p:ph idx="4294967295"/>
          </p:nvPr>
        </p:nvSpPr>
        <p:spPr>
          <a:xfrm>
            <a:off x="395288" y="188913"/>
            <a:ext cx="8229600" cy="5576887"/>
          </a:xfrm>
        </p:spPr>
        <p:txBody>
          <a:bodyPr/>
          <a:lstStyle/>
          <a:p>
            <a:pPr eaLnBrk="1" hangingPunct="1"/>
            <a:r>
              <a:rPr lang="ru-RU" b="1" i="1"/>
              <a:t>Театрализованные игры позволяют решать многие педагогические задачи, касающиеся формирования выразительности речи интеллектуального, коммуникативного, художественно — эстетического воспитания, развитию музыкальных и творческих способностей.</a:t>
            </a:r>
            <a:endParaRPr lang="ru-RU"/>
          </a:p>
        </p:txBody>
      </p:sp>
      <p:pic>
        <p:nvPicPr>
          <p:cNvPr id="28674" name="Содержимое 3" descr="Arts-Buzz-logo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56325" y="4221163"/>
            <a:ext cx="2987675" cy="2636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5" name="Содержимое 3" descr="Arts-Buzz-logo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56325" y="4221163"/>
            <a:ext cx="2987675" cy="2636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5000">
              <a:schemeClr val="accent2">
                <a:alpha val="9000"/>
              </a:schemeClr>
            </a:gs>
            <a:gs pos="92000">
              <a:srgbClr val="C00000">
                <a:alpha val="75000"/>
              </a:srgbClr>
            </a:gs>
            <a:gs pos="97000">
              <a:schemeClr val="accent2">
                <a:lumMod val="75000"/>
                <a:alpha val="67000"/>
              </a:schemeClr>
            </a:gs>
          </a:gsLst>
          <a:path path="rect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296679" y="277209"/>
            <a:ext cx="4349208" cy="1037951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400" b="1" kern="1200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Monotype Corsiva" pitchFamily="66" charset="0"/>
              </a:rPr>
              <a:t>Задачи:</a:t>
            </a: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755576" y="1425985"/>
            <a:ext cx="6768752" cy="378565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anchor="ctr">
            <a:spAutoFit/>
          </a:bodyPr>
          <a:lstStyle/>
          <a:p>
            <a:pPr>
              <a:buFontTx/>
              <a:buChar char="•"/>
              <a:defRPr/>
            </a:pPr>
            <a:r>
              <a:rPr lang="ru-RU" sz="2400" b="1" dirty="0">
                <a:solidFill>
                  <a:srgbClr val="632523"/>
                </a:solidFill>
                <a:latin typeface="Times New Roman" pitchFamily="18" charset="0"/>
                <a:cs typeface="Times New Roman" pitchFamily="18" charset="0"/>
              </a:rPr>
              <a:t>Приобщение детей младшего дошкольного возраста  к разнообразным видам театральной деятельности.</a:t>
            </a:r>
            <a:endParaRPr lang="ru-RU" sz="2000" b="1" dirty="0">
              <a:solidFill>
                <a:srgbClr val="632523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buFontTx/>
              <a:buChar char="•"/>
              <a:defRPr/>
            </a:pPr>
            <a:r>
              <a:rPr lang="ru-RU" sz="2400" b="1" dirty="0">
                <a:solidFill>
                  <a:srgbClr val="632523"/>
                </a:solidFill>
                <a:latin typeface="Times New Roman" pitchFamily="18" charset="0"/>
                <a:cs typeface="Times New Roman" pitchFamily="18" charset="0"/>
              </a:rPr>
              <a:t>Способствовать развитию  коммуникативных качеств личности, памяти, внимания, мышления, восприятия, развитие творческого воображения.</a:t>
            </a:r>
            <a:endParaRPr lang="ru-RU" sz="2000" b="1" dirty="0">
              <a:solidFill>
                <a:srgbClr val="632523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buFontTx/>
              <a:buChar char="•"/>
              <a:defRPr/>
            </a:pPr>
            <a:r>
              <a:rPr lang="ru-RU" sz="2400" b="1" dirty="0">
                <a:solidFill>
                  <a:srgbClr val="632523"/>
                </a:solidFill>
                <a:latin typeface="Times New Roman" pitchFamily="18" charset="0"/>
                <a:cs typeface="Times New Roman" pitchFamily="18" charset="0"/>
              </a:rPr>
              <a:t>Воспитывать культуру речевого общения, гуманные чувства, формировать чувства сотрудничества и взаимопомощи. </a:t>
            </a:r>
            <a:endParaRPr lang="ru-RU" sz="3600" b="1" dirty="0">
              <a:solidFill>
                <a:srgbClr val="63252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42" name="Рисунок 3" descr="Arts-Buzz-logo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86625" y="5330825"/>
            <a:ext cx="1857375" cy="152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5000">
              <a:schemeClr val="accent2">
                <a:alpha val="9000"/>
              </a:schemeClr>
            </a:gs>
            <a:gs pos="92000">
              <a:srgbClr val="C00000">
                <a:alpha val="75000"/>
              </a:srgbClr>
            </a:gs>
            <a:gs pos="97000">
              <a:schemeClr val="accent2">
                <a:lumMod val="75000"/>
                <a:alpha val="67000"/>
              </a:schemeClr>
            </a:gs>
          </a:gsLst>
          <a:path path="rect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7115196" cy="1143000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600" b="1" kern="1200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Театрализованная игра является</a:t>
            </a:r>
            <a:r>
              <a:rPr lang="ru-RU" sz="4400" b="1" kern="1200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" y="1785926"/>
            <a:ext cx="2962672" cy="83099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i="1" dirty="0">
                <a:solidFill>
                  <a:srgbClr val="00B050"/>
                </a:solidFill>
                <a:latin typeface="Monotype Corsiva" pitchFamily="66" charset="0"/>
              </a:rPr>
              <a:t>Средством развития творческих  задатков</a:t>
            </a:r>
            <a:endParaRPr lang="ru-RU" sz="2400" b="1" i="1" dirty="0">
              <a:solidFill>
                <a:srgbClr val="00B05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5656" y="2616924"/>
            <a:ext cx="4824536" cy="46166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B050"/>
                </a:solidFill>
                <a:latin typeface="Monotype Corsiva" pitchFamily="66" charset="0"/>
              </a:rPr>
              <a:t>Средством развития речи детей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533584" y="1736260"/>
            <a:ext cx="4038811" cy="83099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B050"/>
                </a:solidFill>
                <a:latin typeface="Monotype Corsiva" pitchFamily="66" charset="0"/>
              </a:rPr>
              <a:t>Средством развития эмоциональной сферы ребенка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3104856"/>
            <a:ext cx="7572396" cy="46166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B050"/>
                </a:solidFill>
                <a:latin typeface="Monotype Corsiva" pitchFamily="66" charset="0"/>
              </a:rPr>
              <a:t>Средством развития психических процессов</a:t>
            </a:r>
          </a:p>
        </p:txBody>
      </p:sp>
      <p:pic>
        <p:nvPicPr>
          <p:cNvPr id="15375" name="Рисунок 3" descr="Arts-Buzz-logo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940152" y="5000625"/>
            <a:ext cx="2259012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DAF31D2-3BAC-4B3E-B782-8C9204BC20F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3747463"/>
            <a:ext cx="5472608" cy="2252425"/>
          </a:xfrm>
          <a:prstGeom prst="rect">
            <a:avLst/>
          </a:prstGeom>
        </p:spPr>
      </p:pic>
    </p:spTree>
  </p:cSld>
  <p:clrMapOvr>
    <a:masterClrMapping/>
  </p:clrMapOvr>
  <p:transition spd="slow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5000">
              <a:schemeClr val="accent2">
                <a:alpha val="9000"/>
              </a:schemeClr>
            </a:gs>
            <a:gs pos="92000">
              <a:srgbClr val="C00000">
                <a:alpha val="75000"/>
              </a:srgbClr>
            </a:gs>
            <a:gs pos="97000">
              <a:schemeClr val="accent2">
                <a:lumMod val="75000"/>
                <a:alpha val="67000"/>
              </a:schemeClr>
            </a:gs>
          </a:gsLst>
          <a:path path="rect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843808" y="0"/>
            <a:ext cx="5040560" cy="1630534"/>
          </a:xfrm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br>
              <a:rPr lang="ru-RU" b="1" kern="1200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b="1" kern="1200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Классификация  театрализованных игр</a:t>
            </a:r>
            <a:r>
              <a:rPr lang="ru-RU" sz="3600" b="1" kern="1200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:</a:t>
            </a:r>
            <a:br>
              <a:rPr lang="ru-RU" sz="3600" b="1" kern="1200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br>
              <a:rPr lang="ru-RU" sz="3600" b="1" kern="1200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endParaRPr lang="ru-RU" sz="3600" b="1" kern="1200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16387" name="Рисунок 3" descr="Arts-Buzz-logo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35825" y="5013325"/>
            <a:ext cx="1908175" cy="164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323528" y="1916832"/>
            <a:ext cx="2357454" cy="8309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Игры - драматизации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788024" y="1196752"/>
            <a:ext cx="2357454" cy="8309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Режиссерские Игры</a:t>
            </a:r>
          </a:p>
        </p:txBody>
      </p:sp>
      <p:sp>
        <p:nvSpPr>
          <p:cNvPr id="16394" name="Прямоугольник 7"/>
          <p:cNvSpPr>
            <a:spLocks noChangeArrowheads="1"/>
          </p:cNvSpPr>
          <p:nvPr/>
        </p:nvSpPr>
        <p:spPr bwMode="auto">
          <a:xfrm>
            <a:off x="0" y="2781300"/>
            <a:ext cx="3995738" cy="378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ru-RU" sz="2000" b="1" u="sng">
                <a:latin typeface="Times New Roman" pitchFamily="18" charset="0"/>
                <a:cs typeface="Times New Roman" pitchFamily="18" charset="0"/>
              </a:rPr>
              <a:t>игры-имитации образов </a:t>
            </a:r>
            <a:r>
              <a:rPr lang="ru-RU" sz="2000" b="1">
                <a:latin typeface="Times New Roman" pitchFamily="18" charset="0"/>
                <a:cs typeface="Times New Roman" pitchFamily="18" charset="0"/>
              </a:rPr>
              <a:t>животных, людей, литературных персонажей; </a:t>
            </a:r>
          </a:p>
          <a:p>
            <a:pPr>
              <a:buFont typeface="Wingdings" pitchFamily="2" charset="2"/>
              <a:buChar char="q"/>
            </a:pPr>
            <a:r>
              <a:rPr lang="ru-RU" sz="2000" b="1" u="sng">
                <a:latin typeface="Times New Roman" pitchFamily="18" charset="0"/>
                <a:cs typeface="Times New Roman" pitchFamily="18" charset="0"/>
              </a:rPr>
              <a:t>ролевые диалоги </a:t>
            </a:r>
            <a:r>
              <a:rPr lang="ru-RU" sz="2000" b="1">
                <a:latin typeface="Times New Roman" pitchFamily="18" charset="0"/>
                <a:cs typeface="Times New Roman" pitchFamily="18" charset="0"/>
              </a:rPr>
              <a:t>на основе текста; </a:t>
            </a:r>
          </a:p>
          <a:p>
            <a:pPr>
              <a:buFont typeface="Wingdings" pitchFamily="2" charset="2"/>
              <a:buChar char="q"/>
            </a:pPr>
            <a:r>
              <a:rPr lang="ru-RU" sz="2000" b="1" u="sng">
                <a:latin typeface="Times New Roman" pitchFamily="18" charset="0"/>
                <a:cs typeface="Times New Roman" pitchFamily="18" charset="0"/>
              </a:rPr>
              <a:t>инсценировки произведений; </a:t>
            </a:r>
          </a:p>
          <a:p>
            <a:pPr>
              <a:buFont typeface="Wingdings" pitchFamily="2" charset="2"/>
              <a:buChar char="q"/>
            </a:pPr>
            <a:r>
              <a:rPr lang="ru-RU" sz="2000" b="1" u="sng">
                <a:latin typeface="Times New Roman" pitchFamily="18" charset="0"/>
                <a:cs typeface="Times New Roman" pitchFamily="18" charset="0"/>
              </a:rPr>
              <a:t>постановки спектаклей </a:t>
            </a:r>
            <a:r>
              <a:rPr lang="ru-RU" sz="2000" b="1">
                <a:latin typeface="Times New Roman" pitchFamily="18" charset="0"/>
                <a:cs typeface="Times New Roman" pitchFamily="18" charset="0"/>
              </a:rPr>
              <a:t>по одному или нескольким произведениям; </a:t>
            </a:r>
          </a:p>
          <a:p>
            <a:pPr>
              <a:buFont typeface="Wingdings" pitchFamily="2" charset="2"/>
              <a:buChar char="q"/>
            </a:pPr>
            <a:r>
              <a:rPr lang="ru-RU" sz="2000" b="1" u="sng">
                <a:latin typeface="Times New Roman" pitchFamily="18" charset="0"/>
                <a:cs typeface="Times New Roman" pitchFamily="18" charset="0"/>
              </a:rPr>
              <a:t>игры-импровизации </a:t>
            </a:r>
            <a:r>
              <a:rPr lang="ru-RU" sz="2000" b="1">
                <a:latin typeface="Times New Roman" pitchFamily="18" charset="0"/>
                <a:cs typeface="Times New Roman" pitchFamily="18" charset="0"/>
              </a:rPr>
              <a:t>с разыгрыванием сюжета без предварительной подготовки</a:t>
            </a:r>
            <a:endParaRPr lang="ru-RU" sz="32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95" name="Прямоугольник 9"/>
          <p:cNvSpPr>
            <a:spLocks noChangeArrowheads="1"/>
          </p:cNvSpPr>
          <p:nvPr/>
        </p:nvSpPr>
        <p:spPr bwMode="auto">
          <a:xfrm>
            <a:off x="4427538" y="1916113"/>
            <a:ext cx="3600450" cy="253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ru-RU" sz="2000" b="1">
                <a:latin typeface="Times New Roman" pitchFamily="18" charset="0"/>
                <a:cs typeface="Times New Roman" pitchFamily="18" charset="0"/>
              </a:rPr>
              <a:t>театр кукол-марионеток</a:t>
            </a:r>
          </a:p>
          <a:p>
            <a:pPr>
              <a:buFont typeface="Wingdings" pitchFamily="2" charset="2"/>
              <a:buChar char="q"/>
            </a:pPr>
            <a:r>
              <a:rPr lang="ru-RU" sz="2000" b="1">
                <a:latin typeface="Times New Roman" pitchFamily="18" charset="0"/>
                <a:cs typeface="Times New Roman" pitchFamily="18" charset="0"/>
              </a:rPr>
              <a:t>театр кукол Би-ба-бо</a:t>
            </a:r>
          </a:p>
          <a:p>
            <a:pPr>
              <a:buFont typeface="Wingdings" pitchFamily="2" charset="2"/>
              <a:buChar char="q"/>
            </a:pPr>
            <a:r>
              <a:rPr lang="ru-RU" sz="2000" b="1">
                <a:latin typeface="Times New Roman" pitchFamily="18" charset="0"/>
                <a:cs typeface="Times New Roman" pitchFamily="18" charset="0"/>
              </a:rPr>
              <a:t>настольный театр игрушек (картинок)</a:t>
            </a:r>
          </a:p>
          <a:p>
            <a:pPr>
              <a:buFont typeface="Wingdings" pitchFamily="2" charset="2"/>
              <a:buChar char="q"/>
            </a:pPr>
            <a:r>
              <a:rPr lang="ru-RU" sz="2000" b="1">
                <a:latin typeface="Times New Roman" pitchFamily="18" charset="0"/>
                <a:cs typeface="Times New Roman" pitchFamily="18" charset="0"/>
              </a:rPr>
              <a:t>теневой театр</a:t>
            </a:r>
          </a:p>
          <a:p>
            <a:pPr>
              <a:buFont typeface="Wingdings" pitchFamily="2" charset="2"/>
              <a:buChar char="q"/>
            </a:pPr>
            <a:r>
              <a:rPr lang="ru-RU" sz="2000" b="1">
                <a:latin typeface="Times New Roman" pitchFamily="18" charset="0"/>
                <a:cs typeface="Times New Roman" pitchFamily="18" charset="0"/>
              </a:rPr>
              <a:t>пальчиковый театр</a:t>
            </a:r>
          </a:p>
          <a:p>
            <a:pPr>
              <a:buFont typeface="Wingdings" pitchFamily="2" charset="2"/>
              <a:buChar char="q"/>
            </a:pPr>
            <a:r>
              <a:rPr lang="ru-RU" sz="2000" b="1">
                <a:latin typeface="Times New Roman" pitchFamily="18" charset="0"/>
                <a:cs typeface="Times New Roman" pitchFamily="18" charset="0"/>
              </a:rPr>
              <a:t>магнитный театр </a:t>
            </a:r>
          </a:p>
          <a:p>
            <a:pPr>
              <a:buFont typeface="Wingdings" pitchFamily="2" charset="2"/>
              <a:buChar char="q"/>
            </a:pPr>
            <a:r>
              <a:rPr lang="ru-RU" sz="2000" b="1">
                <a:latin typeface="Times New Roman" pitchFamily="18" charset="0"/>
                <a:cs typeface="Times New Roman" pitchFamily="18" charset="0"/>
              </a:rPr>
              <a:t>фланелеграф</a:t>
            </a:r>
          </a:p>
        </p:txBody>
      </p:sp>
      <p:pic>
        <p:nvPicPr>
          <p:cNvPr id="16396" name="Рисунок 11" descr="IMG_4428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95738" y="4437063"/>
            <a:ext cx="2857500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9EF0118-DD7A-42A6-AA37-AD496F402C9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52827"/>
            <a:ext cx="2880320" cy="1630534"/>
          </a:xfrm>
          <a:prstGeom prst="rect">
            <a:avLst/>
          </a:prstGeom>
        </p:spPr>
      </p:pic>
    </p:spTree>
  </p:cSld>
  <p:clrMapOvr>
    <a:masterClrMapping/>
  </p:clrMapOvr>
  <p:transition spd="slow">
    <p:spli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5000">
              <a:schemeClr val="accent2">
                <a:alpha val="9000"/>
              </a:schemeClr>
            </a:gs>
            <a:gs pos="92000">
              <a:srgbClr val="C00000">
                <a:alpha val="75000"/>
              </a:srgbClr>
            </a:gs>
            <a:gs pos="97000">
              <a:schemeClr val="accent2">
                <a:lumMod val="75000"/>
                <a:alpha val="67000"/>
              </a:schemeClr>
            </a:gs>
          </a:gsLst>
          <a:path path="rect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28596" y="142852"/>
            <a:ext cx="8229600" cy="1143000"/>
          </a:xfrm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600" b="1" kern="1200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Monotype Corsiva" pitchFamily="66" charset="0"/>
              </a:rPr>
              <a:t>Роль педагога в организации театрализованной деятельности в ДОУ:</a:t>
            </a:r>
          </a:p>
        </p:txBody>
      </p:sp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395536" y="1640850"/>
            <a:ext cx="7072362" cy="409342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anchor="ctr">
            <a:spAutoFit/>
          </a:bodyPr>
          <a:lstStyle/>
          <a:p>
            <a:pPr indent="311150" algn="just">
              <a:buFontTx/>
              <a:buChar char="•"/>
              <a:defRPr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создавать условия для развития творческой активности детей в театрализованной  деятельности</a:t>
            </a:r>
          </a:p>
          <a:p>
            <a:pPr indent="311150" algn="just" eaLnBrk="0" hangingPunct="0">
              <a:buFontTx/>
              <a:buChar char="•"/>
              <a:defRPr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побуждать к импровизации средствами мимики, пантомимы, выразительных движений и интонаций; </a:t>
            </a:r>
          </a:p>
          <a:p>
            <a:pPr indent="311150" algn="just" eaLnBrk="0" hangingPunct="0">
              <a:buFontTx/>
              <a:buChar char="•"/>
              <a:defRPr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выбор сюжетов драматизации, ролей, атрибутов, костюмов, видов театров:</a:t>
            </a:r>
          </a:p>
          <a:p>
            <a:pPr indent="311150" algn="just" eaLnBrk="0" hangingPunct="0">
              <a:buFontTx/>
              <a:buChar char="•"/>
              <a:defRPr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приобщать детей к театральной культуре</a:t>
            </a:r>
          </a:p>
          <a:p>
            <a:pPr indent="311150" eaLnBrk="0" hangingPunct="0">
              <a:buFontTx/>
              <a:buChar char="•"/>
              <a:defRPr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обеспечивать взаимосвязь театрализованной деятельности с другими видами:</a:t>
            </a:r>
          </a:p>
          <a:p>
            <a:pPr indent="311150" algn="just" eaLnBrk="0" hangingPunct="0">
              <a:buFontTx/>
              <a:buChar char="•"/>
              <a:defRPr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создавать условия для совместной театрализованной деятельности детей и взрослых;</a:t>
            </a:r>
          </a:p>
          <a:p>
            <a:pPr indent="311150" algn="just" eaLnBrk="0" hangingPunct="0">
              <a:buFontTx/>
              <a:buChar char="•"/>
              <a:defRPr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организация выступлений детей.</a:t>
            </a:r>
          </a:p>
        </p:txBody>
      </p:sp>
      <p:pic>
        <p:nvPicPr>
          <p:cNvPr id="17414" name="Рисунок 3" descr="Arts-Buzz-logo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84988" y="5000625"/>
            <a:ext cx="2259012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5000">
              <a:schemeClr val="accent2">
                <a:alpha val="9000"/>
              </a:schemeClr>
            </a:gs>
            <a:gs pos="92000">
              <a:srgbClr val="C00000">
                <a:alpha val="75000"/>
              </a:srgbClr>
            </a:gs>
            <a:gs pos="97000">
              <a:schemeClr val="accent2">
                <a:lumMod val="75000"/>
                <a:alpha val="67000"/>
              </a:schemeClr>
            </a:gs>
          </a:gsLst>
          <a:path path="rect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-243408"/>
            <a:ext cx="7956376" cy="1872208"/>
          </a:xfrm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br>
              <a:rPr lang="ru-RU" b="1" kern="1200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sz="2800" b="1" kern="1200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Условия для проявления</a:t>
            </a:r>
            <a:r>
              <a:rPr lang="en-US" sz="2800" b="1" kern="1200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kern="1200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самостоятельности и </a:t>
            </a:r>
            <a:r>
              <a:rPr lang="en-US" sz="2800" b="1" kern="1200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kern="1200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творчества  в театрализованных играх:</a:t>
            </a:r>
            <a:br>
              <a:rPr lang="ru-RU" sz="2800" b="1" kern="1200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endParaRPr lang="ru-RU" sz="2800" b="1" kern="1200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323528" y="1938062"/>
            <a:ext cx="6336704" cy="255454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anchor="ctr">
            <a:spAutoFit/>
          </a:bodyPr>
          <a:lstStyle/>
          <a:p>
            <a:pPr>
              <a:buFont typeface="Wingdings" pitchFamily="2" charset="2"/>
              <a:buChar char="q"/>
              <a:defRPr/>
            </a:pPr>
            <a:r>
              <a:rPr lang="ru-RU" sz="2000" b="1" dirty="0">
                <a:solidFill>
                  <a:srgbClr val="953735"/>
                </a:solidFill>
                <a:latin typeface="Times New Roman" pitchFamily="18" charset="0"/>
                <a:cs typeface="Times New Roman" pitchFamily="18" charset="0"/>
              </a:rPr>
              <a:t>содержание игр должно соответствовать интересам и возможностям детей;</a:t>
            </a:r>
          </a:p>
          <a:p>
            <a:pPr eaLnBrk="0" hangingPunct="0">
              <a:buFont typeface="Wingdings" pitchFamily="2" charset="2"/>
              <a:buChar char="q"/>
              <a:defRPr/>
            </a:pPr>
            <a:r>
              <a:rPr lang="ru-RU" sz="2000" b="1" dirty="0">
                <a:solidFill>
                  <a:srgbClr val="953735"/>
                </a:solidFill>
                <a:latin typeface="Times New Roman" pitchFamily="18" charset="0"/>
                <a:cs typeface="Times New Roman" pitchFamily="18" charset="0"/>
              </a:rPr>
              <a:t>педагогическое сопровождение строиться с учетом постепенного нарастания самостоятельности и творчества ребенка;</a:t>
            </a:r>
          </a:p>
          <a:p>
            <a:pPr eaLnBrk="0" hangingPunct="0">
              <a:buFont typeface="Wingdings" pitchFamily="2" charset="2"/>
              <a:buChar char="q"/>
              <a:defRPr/>
            </a:pPr>
            <a:r>
              <a:rPr lang="ru-RU" sz="2000" b="1" dirty="0">
                <a:solidFill>
                  <a:srgbClr val="953735"/>
                </a:solidFill>
                <a:latin typeface="Times New Roman" pitchFamily="18" charset="0"/>
                <a:cs typeface="Times New Roman" pitchFamily="18" charset="0"/>
              </a:rPr>
              <a:t>театрально-игровая среда должна быть динамично изменяющейся, а в ее создании принимают участие дети.</a:t>
            </a:r>
          </a:p>
        </p:txBody>
      </p:sp>
      <p:pic>
        <p:nvPicPr>
          <p:cNvPr id="18438" name="Рисунок 3" descr="Arts-Buzz-logo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50013" y="4643438"/>
            <a:ext cx="2693987" cy="221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37EBFA5-0875-4DD4-9F11-7D5F33673A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4492606"/>
            <a:ext cx="3415928" cy="1984393"/>
          </a:xfrm>
          <a:prstGeom prst="rect">
            <a:avLst/>
          </a:prstGeom>
        </p:spPr>
      </p:pic>
    </p:spTree>
  </p:cSld>
  <p:clrMapOvr>
    <a:masterClrMapping/>
  </p:clrMapOvr>
  <p:transition spd="slow">
    <p:spli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5000">
              <a:schemeClr val="accent2">
                <a:alpha val="9000"/>
              </a:schemeClr>
            </a:gs>
            <a:gs pos="92000">
              <a:srgbClr val="C00000">
                <a:alpha val="75000"/>
              </a:srgbClr>
            </a:gs>
            <a:gs pos="97000">
              <a:schemeClr val="accent2">
                <a:lumMod val="75000"/>
                <a:alpha val="67000"/>
              </a:schemeClr>
            </a:gs>
          </a:gsLst>
          <a:path path="rect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1" name="Рисунок 3" descr="Arts-Buzz-logo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50013" y="4643438"/>
            <a:ext cx="2693987" cy="221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6" name="Rectangle 17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algn="ctr" eaLnBrk="1" hangingPunct="1"/>
            <a:r>
              <a:rPr lang="ru-RU" sz="2400" dirty="0"/>
              <a:t>Настольный театр, театр «Би-ба-</a:t>
            </a:r>
            <a:r>
              <a:rPr lang="ru-RU" sz="2400" dirty="0" err="1"/>
              <a:t>бо</a:t>
            </a:r>
            <a:r>
              <a:rPr lang="ru-RU" sz="2400" dirty="0"/>
              <a:t>» </a:t>
            </a:r>
            <a:br>
              <a:rPr lang="ru-RU" sz="2400" dirty="0"/>
            </a:br>
            <a:r>
              <a:rPr lang="ru-RU" sz="2400" dirty="0"/>
              <a:t>«Пошёл котик на </a:t>
            </a:r>
            <a:r>
              <a:rPr lang="ru-RU" sz="2400" dirty="0" err="1"/>
              <a:t>торжок</a:t>
            </a:r>
            <a:r>
              <a:rPr lang="ru-RU" sz="2400" dirty="0"/>
              <a:t>», «Петушок, петушок…»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B27264A-E5D5-4014-821F-142CC26161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075" y="1370012"/>
            <a:ext cx="3344813" cy="2923083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F4BFC08-49FE-4A93-8A65-BF45C94A4EF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1370012"/>
            <a:ext cx="3888432" cy="2923083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D57FC7E-C60F-4ED8-AA1C-F5368361ECC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4293094"/>
            <a:ext cx="4176464" cy="2183905"/>
          </a:xfrm>
          <a:prstGeom prst="rect">
            <a:avLst/>
          </a:prstGeom>
        </p:spPr>
      </p:pic>
    </p:spTree>
  </p:cSld>
  <p:clrMapOvr>
    <a:masterClrMapping/>
  </p:clrMapOvr>
  <p:transition spd="slow">
    <p:spli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algn="ctr" eaLnBrk="1" hangingPunct="1"/>
            <a:r>
              <a:rPr lang="ru-RU" sz="3600" dirty="0"/>
              <a:t>Настольный театр «Курочка Ряба»</a:t>
            </a:r>
          </a:p>
        </p:txBody>
      </p:sp>
      <p:sp>
        <p:nvSpPr>
          <p:cNvPr id="20482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ru-RU" dirty="0"/>
          </a:p>
        </p:txBody>
      </p:sp>
      <p:pic>
        <p:nvPicPr>
          <p:cNvPr id="20484" name="Содержимое 3" descr="Arts-Buzz-logo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58000" y="4572000"/>
            <a:ext cx="2411413" cy="2128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72E8445-14C2-4B8E-BA95-0CAA9D7F1C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525" y="1598613"/>
            <a:ext cx="3444379" cy="2406451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AF5C441-5621-4796-A29C-B6004DA920D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1598612"/>
            <a:ext cx="3798243" cy="240645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A15E672-A8A3-4B37-8B3B-09F64EBF277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4005063"/>
            <a:ext cx="3528392" cy="2090938"/>
          </a:xfrm>
          <a:prstGeom prst="rect">
            <a:avLst/>
          </a:prstGeom>
        </p:spPr>
      </p:pic>
    </p:spTree>
  </p:cSld>
  <p:clrMapOvr>
    <a:masterClrMapping/>
  </p:clrMapOvr>
  <p:transition spd="slow">
    <p:spli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4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algn="ctr" eaLnBrk="1" hangingPunct="1"/>
            <a:r>
              <a:rPr lang="ru-RU" sz="3600" dirty="0"/>
              <a:t>Инсценировка сказки </a:t>
            </a:r>
            <a:br>
              <a:rPr lang="ru-RU" sz="3600" dirty="0"/>
            </a:br>
            <a:r>
              <a:rPr lang="ru-RU" sz="3600" dirty="0"/>
              <a:t>«Колобок».</a:t>
            </a:r>
          </a:p>
        </p:txBody>
      </p:sp>
      <p:pic>
        <p:nvPicPr>
          <p:cNvPr id="21508" name="Содержимое 3" descr="Arts-Buzz-logo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20272" y="4653136"/>
            <a:ext cx="2411412" cy="2128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0506427-5489-4FB6-A9F3-95C531A339A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074" y="1370012"/>
            <a:ext cx="3416822" cy="2347019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D64D00F-3D24-4D3D-A678-B43684B10BD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1370012"/>
            <a:ext cx="3628256" cy="234701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0014145-4903-499A-9821-C309C7DCEAB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074" y="3861048"/>
            <a:ext cx="3416822" cy="252028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4E6F509-BD2F-4D02-BBCA-6A644BAC8F9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3861048"/>
            <a:ext cx="3628256" cy="2520280"/>
          </a:xfrm>
          <a:prstGeom prst="rect">
            <a:avLst/>
          </a:prstGeom>
        </p:spPr>
      </p:pic>
    </p:spTree>
  </p:cSld>
  <p:clrMapOvr>
    <a:masterClrMapping/>
  </p:clrMapOvr>
  <p:transition spd="slow">
    <p:split/>
  </p:transition>
</p:sld>
</file>

<file path=ppt/theme/theme1.xml><?xml version="1.0" encoding="utf-8"?>
<a:theme xmlns:a="http://schemas.openxmlformats.org/drawingml/2006/main" name="Кимоно">
  <a:themeElements>
    <a:clrScheme name="Кимоно 1">
      <a:dk1>
        <a:srgbClr val="2F1311"/>
      </a:dk1>
      <a:lt1>
        <a:srgbClr val="C16059"/>
      </a:lt1>
      <a:dk2>
        <a:srgbClr val="F7D47D"/>
      </a:dk2>
      <a:lt2>
        <a:srgbClr val="000000"/>
      </a:lt2>
      <a:accent1>
        <a:srgbClr val="D5B781"/>
      </a:accent1>
      <a:accent2>
        <a:srgbClr val="79AF7D"/>
      </a:accent2>
      <a:accent3>
        <a:srgbClr val="DDB6B5"/>
      </a:accent3>
      <a:accent4>
        <a:srgbClr val="270E0D"/>
      </a:accent4>
      <a:accent5>
        <a:srgbClr val="E7D8C1"/>
      </a:accent5>
      <a:accent6>
        <a:srgbClr val="6D9E71"/>
      </a:accent6>
      <a:hlink>
        <a:srgbClr val="F0B854"/>
      </a:hlink>
      <a:folHlink>
        <a:srgbClr val="DC893E"/>
      </a:folHlink>
    </a:clrScheme>
    <a:fontScheme name="Кимоно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Кимоно 1">
        <a:dk1>
          <a:srgbClr val="2F1311"/>
        </a:dk1>
        <a:lt1>
          <a:srgbClr val="C16059"/>
        </a:lt1>
        <a:dk2>
          <a:srgbClr val="F7D47D"/>
        </a:dk2>
        <a:lt2>
          <a:srgbClr val="000000"/>
        </a:lt2>
        <a:accent1>
          <a:srgbClr val="D5B781"/>
        </a:accent1>
        <a:accent2>
          <a:srgbClr val="79AF7D"/>
        </a:accent2>
        <a:accent3>
          <a:srgbClr val="DDB6B5"/>
        </a:accent3>
        <a:accent4>
          <a:srgbClr val="270E0D"/>
        </a:accent4>
        <a:accent5>
          <a:srgbClr val="E7D8C1"/>
        </a:accent5>
        <a:accent6>
          <a:srgbClr val="6D9E71"/>
        </a:accent6>
        <a:hlink>
          <a:srgbClr val="F0B854"/>
        </a:hlink>
        <a:folHlink>
          <a:srgbClr val="DC893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имоно 2">
        <a:dk1>
          <a:srgbClr val="000000"/>
        </a:dk1>
        <a:lt1>
          <a:srgbClr val="FFFFFF"/>
        </a:lt1>
        <a:dk2>
          <a:srgbClr val="000000"/>
        </a:dk2>
        <a:lt2>
          <a:srgbClr val="F7D47D"/>
        </a:lt2>
        <a:accent1>
          <a:srgbClr val="C19341"/>
        </a:accent1>
        <a:accent2>
          <a:srgbClr val="60A265"/>
        </a:accent2>
        <a:accent3>
          <a:srgbClr val="AAAAAA"/>
        </a:accent3>
        <a:accent4>
          <a:srgbClr val="DADADA"/>
        </a:accent4>
        <a:accent5>
          <a:srgbClr val="DDC8B0"/>
        </a:accent5>
        <a:accent6>
          <a:srgbClr val="56925B"/>
        </a:accent6>
        <a:hlink>
          <a:srgbClr val="EB9F17"/>
        </a:hlink>
        <a:folHlink>
          <a:srgbClr val="CF762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имоно 3">
        <a:dk1>
          <a:srgbClr val="00002E"/>
        </a:dk1>
        <a:lt1>
          <a:srgbClr val="FFFFFF"/>
        </a:lt1>
        <a:dk2>
          <a:srgbClr val="003399"/>
        </a:dk2>
        <a:lt2>
          <a:srgbClr val="F4BC40"/>
        </a:lt2>
        <a:accent1>
          <a:srgbClr val="9280CC"/>
        </a:accent1>
        <a:accent2>
          <a:srgbClr val="BD51A1"/>
        </a:accent2>
        <a:accent3>
          <a:srgbClr val="AAADCA"/>
        </a:accent3>
        <a:accent4>
          <a:srgbClr val="DADADA"/>
        </a:accent4>
        <a:accent5>
          <a:srgbClr val="C7C0E2"/>
        </a:accent5>
        <a:accent6>
          <a:srgbClr val="AB4991"/>
        </a:accent6>
        <a:hlink>
          <a:srgbClr val="CC66FF"/>
        </a:hlink>
        <a:folHlink>
          <a:srgbClr val="824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имоно 4">
        <a:dk1>
          <a:srgbClr val="2F1311"/>
        </a:dk1>
        <a:lt1>
          <a:srgbClr val="7A8E9C"/>
        </a:lt1>
        <a:dk2>
          <a:srgbClr val="FDF4DF"/>
        </a:dk2>
        <a:lt2>
          <a:srgbClr val="3E4A52"/>
        </a:lt2>
        <a:accent1>
          <a:srgbClr val="81ABA0"/>
        </a:accent1>
        <a:accent2>
          <a:srgbClr val="CD817B"/>
        </a:accent2>
        <a:accent3>
          <a:srgbClr val="BEC6CB"/>
        </a:accent3>
        <a:accent4>
          <a:srgbClr val="270E0D"/>
        </a:accent4>
        <a:accent5>
          <a:srgbClr val="C1D2CD"/>
        </a:accent5>
        <a:accent6>
          <a:srgbClr val="BA746F"/>
        </a:accent6>
        <a:hlink>
          <a:srgbClr val="BEBC76"/>
        </a:hlink>
        <a:folHlink>
          <a:srgbClr val="668E6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имоно 5">
        <a:dk1>
          <a:srgbClr val="2F1311"/>
        </a:dk1>
        <a:lt1>
          <a:srgbClr val="7A9C7C"/>
        </a:lt1>
        <a:dk2>
          <a:srgbClr val="FBEBC3"/>
        </a:dk2>
        <a:lt2>
          <a:srgbClr val="3C503D"/>
        </a:lt2>
        <a:accent1>
          <a:srgbClr val="D5B781"/>
        </a:accent1>
        <a:accent2>
          <a:srgbClr val="C16059"/>
        </a:accent2>
        <a:accent3>
          <a:srgbClr val="BECBBF"/>
        </a:accent3>
        <a:accent4>
          <a:srgbClr val="270E0D"/>
        </a:accent4>
        <a:accent5>
          <a:srgbClr val="E7D8C1"/>
        </a:accent5>
        <a:accent6>
          <a:srgbClr val="AF5650"/>
        </a:accent6>
        <a:hlink>
          <a:srgbClr val="F0B854"/>
        </a:hlink>
        <a:folHlink>
          <a:srgbClr val="DC893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имоно 6">
        <a:dk1>
          <a:srgbClr val="000000"/>
        </a:dk1>
        <a:lt1>
          <a:srgbClr val="D9EFE0"/>
        </a:lt1>
        <a:dk2>
          <a:srgbClr val="30605A"/>
        </a:dk2>
        <a:lt2>
          <a:srgbClr val="15331E"/>
        </a:lt2>
        <a:accent1>
          <a:srgbClr val="A4C6BA"/>
        </a:accent1>
        <a:accent2>
          <a:srgbClr val="558F7D"/>
        </a:accent2>
        <a:accent3>
          <a:srgbClr val="E9F6ED"/>
        </a:accent3>
        <a:accent4>
          <a:srgbClr val="000000"/>
        </a:accent4>
        <a:accent5>
          <a:srgbClr val="CFDFD9"/>
        </a:accent5>
        <a:accent6>
          <a:srgbClr val="4C8171"/>
        </a:accent6>
        <a:hlink>
          <a:srgbClr val="C1C177"/>
        </a:hlink>
        <a:folHlink>
          <a:srgbClr val="A08F5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имоно 7">
        <a:dk1>
          <a:srgbClr val="2F1311"/>
        </a:dk1>
        <a:lt1>
          <a:srgbClr val="CFC7B5"/>
        </a:lt1>
        <a:dk2>
          <a:srgbClr val="853F35"/>
        </a:dk2>
        <a:lt2>
          <a:srgbClr val="8E7F5E"/>
        </a:lt2>
        <a:accent1>
          <a:srgbClr val="EBD2A5"/>
        </a:accent1>
        <a:accent2>
          <a:srgbClr val="A5C9A8"/>
        </a:accent2>
        <a:accent3>
          <a:srgbClr val="E4E0D7"/>
        </a:accent3>
        <a:accent4>
          <a:srgbClr val="270E0D"/>
        </a:accent4>
        <a:accent5>
          <a:srgbClr val="F3E5CF"/>
        </a:accent5>
        <a:accent6>
          <a:srgbClr val="95B698"/>
        </a:accent6>
        <a:hlink>
          <a:srgbClr val="C68510"/>
        </a:hlink>
        <a:folHlink>
          <a:srgbClr val="E5A87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имоно 8">
        <a:dk1>
          <a:srgbClr val="000000"/>
        </a:dk1>
        <a:lt1>
          <a:srgbClr val="F0EED8"/>
        </a:lt1>
        <a:dk2>
          <a:srgbClr val="666729"/>
        </a:dk2>
        <a:lt2>
          <a:srgbClr val="3F3B19"/>
        </a:lt2>
        <a:accent1>
          <a:srgbClr val="E9D47D"/>
        </a:accent1>
        <a:accent2>
          <a:srgbClr val="D4DD91"/>
        </a:accent2>
        <a:accent3>
          <a:srgbClr val="F6F5E9"/>
        </a:accent3>
        <a:accent4>
          <a:srgbClr val="000000"/>
        </a:accent4>
        <a:accent5>
          <a:srgbClr val="F2E6BF"/>
        </a:accent5>
        <a:accent6>
          <a:srgbClr val="C0C883"/>
        </a:accent6>
        <a:hlink>
          <a:srgbClr val="9D943F"/>
        </a:hlink>
        <a:folHlink>
          <a:srgbClr val="C9C17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Kimono</Template>
  <TotalTime>1046</TotalTime>
  <Words>299</Words>
  <Application>Microsoft Office PowerPoint</Application>
  <PresentationFormat>Экран (4:3)</PresentationFormat>
  <Paragraphs>44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Monotype Corsiva</vt:lpstr>
      <vt:lpstr>Times New Roman</vt:lpstr>
      <vt:lpstr>Wingdings</vt:lpstr>
      <vt:lpstr>Кимоно</vt:lpstr>
      <vt:lpstr>Презентация PowerPoint</vt:lpstr>
      <vt:lpstr>Задачи:</vt:lpstr>
      <vt:lpstr>Театрализованная игра является:</vt:lpstr>
      <vt:lpstr> Классификация  театрализованных игр:  </vt:lpstr>
      <vt:lpstr>Роль педагога в организации театрализованной деятельности в ДОУ:</vt:lpstr>
      <vt:lpstr> Условия для проявления самостоятельности и  творчества  в театрализованных играх: </vt:lpstr>
      <vt:lpstr>Настольный театр, театр «Би-ба-бо»  «Пошёл котик на торжок», «Петушок, петушок…»</vt:lpstr>
      <vt:lpstr>Настольный театр «Курочка Ряба»</vt:lpstr>
      <vt:lpstr>Инсценировка сказки  «Колобок».</vt:lpstr>
      <vt:lpstr>Взаимосвязь театрализованной деятельности с продуктивной деятельностью ( лепка, рисование) 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</dc:creator>
  <cp:lastModifiedBy>Алексей</cp:lastModifiedBy>
  <cp:revision>158</cp:revision>
  <dcterms:modified xsi:type="dcterms:W3CDTF">2019-05-30T19:19:12Z</dcterms:modified>
  <cp:contentStatus/>
</cp:coreProperties>
</file>