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2" r:id="rId5"/>
    <p:sldId id="280" r:id="rId6"/>
    <p:sldId id="278" r:id="rId7"/>
    <p:sldId id="281" r:id="rId8"/>
    <p:sldId id="285" r:id="rId9"/>
    <p:sldId id="283" r:id="rId10"/>
    <p:sldId id="277" r:id="rId11"/>
    <p:sldId id="263" r:id="rId12"/>
    <p:sldId id="264" r:id="rId13"/>
    <p:sldId id="265" r:id="rId14"/>
    <p:sldId id="266" r:id="rId15"/>
    <p:sldId id="267" r:id="rId16"/>
    <p:sldId id="282" r:id="rId17"/>
    <p:sldId id="286" r:id="rId18"/>
    <p:sldId id="284" r:id="rId19"/>
    <p:sldId id="268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70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pPr/>
              <a:t>02.06.2018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7744" y="602128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3910D"/>
                </a:solidFill>
                <a:latin typeface="Times New Roman" pitchFamily="18" charset="0"/>
                <a:cs typeface="Times New Roman" pitchFamily="18" charset="0"/>
              </a:rPr>
              <a:t>          Подготовила воспитатель: Эпатова Е.Н</a:t>
            </a:r>
            <a:endParaRPr lang="ru-RU" sz="2400" b="1" dirty="0">
              <a:solidFill>
                <a:srgbClr val="3391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8640"/>
            <a:ext cx="77048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Презентация: </a:t>
            </a:r>
          </a:p>
          <a:p>
            <a:pPr algn="ctr"/>
            <a:r>
              <a:rPr lang="ru-RU" sz="3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«Летняя оздоровительная работа в детском саду»</a:t>
            </a:r>
          </a:p>
          <a:p>
            <a:pPr algn="ctr"/>
            <a:endParaRPr lang="ru-RU" sz="30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 — удивительное время года, когда дети могут вдоволь гулять, бегать и прыгать. Именно в этот период много времени дети проводят на свежем воздухе. Поэтому очень важно организовать жизнь дошкольников в детском саду так, чтобы каждый день приносил им что-то такое удивительное, был наполнен интересным познавательным содержанием, эмоционально насыщенным, чтобы воспоминания о летнем времени в детском саду, еще долго вызывали у детей положительные эмоции. </a:t>
            </a:r>
          </a:p>
          <a:p>
            <a:pPr algn="just"/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332657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Принятие солнечных ванн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Admin\Рабочий стол\закаливание\DSCN2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457875" cy="5195317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закаливание\DSCN2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248472" cy="4761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044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 на свежем воздухе и в группе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закаливание\RSCN2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4516921" cy="3571900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закаливание\RSCN2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285860"/>
            <a:ext cx="4463371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 игры на свежем воздухе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Admin\Рабочий стол\лет.фото 2017\DSCN2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248472" cy="5256584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лет.фото 2017\DSCN2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24847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1619673" y="332656"/>
            <a:ext cx="6534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Спортивные развлечения совместно с </a:t>
            </a:r>
            <a:r>
              <a:rPr lang="ru-RU" sz="24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физинструктором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Admin\Рабочий стол\лет.фото 2017\DSCN2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217808" cy="541134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лет.фото 2017\DSCN2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41019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Бодрящая и дыхательная гимнастика после дневного сна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C:\Documents and Settings\Admin\Рабочий стол\лет.фото 2017\DSCN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4073060" cy="5663766"/>
          </a:xfrm>
          <a:prstGeom prst="rect">
            <a:avLst/>
          </a:prstGeom>
          <a:noFill/>
        </p:spPr>
      </p:pic>
      <p:pic>
        <p:nvPicPr>
          <p:cNvPr id="6147" name="Picture 3" descr="C:\Documents and Settings\Admin\Рабочий стол\лет.фото 2017\DSCN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50103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260648"/>
            <a:ext cx="6643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Обширное умывание прохладной водой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Рабочий стол\лет.фото 2017\RSCN2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204864"/>
            <a:ext cx="4536504" cy="4397350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лет.фото 2017\RSCN2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398760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Закаливающие процедуры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 descr="C:\Documents and Settings\Admin\Рабочий стол\лет.фото 2017\DSCN2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290086" cy="5627364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лет.фото 2017\RSCN29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17646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Какое же лето без труда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Содержимое 6" descr="ФОН-ЛЕТО.png"/>
          <p:cNvPicPr>
            <a:picLocks noChangeAspect="1"/>
          </p:cNvPicPr>
          <p:nvPr/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  <a:prstGeom prst="rect">
            <a:avLst/>
          </a:prstGeom>
        </p:spPr>
      </p:pic>
      <p:pic>
        <p:nvPicPr>
          <p:cNvPr id="11" name="Picture 3" descr="C:\Documents and Settings\Admin\Рабочий стол\лет.фото 2017\DSCN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85794"/>
            <a:ext cx="3528391" cy="2818290"/>
          </a:xfrm>
          <a:prstGeom prst="rect">
            <a:avLst/>
          </a:prstGeom>
          <a:noFill/>
        </p:spPr>
      </p:pic>
      <p:pic>
        <p:nvPicPr>
          <p:cNvPr id="13" name="Picture 2" descr="C:\Documents and Settings\Admin\Рабочий стол\лет.фото 2017\RSCN2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785794"/>
            <a:ext cx="3672408" cy="2880320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лет.фото 2017\DSCN2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761656"/>
            <a:ext cx="354722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sp>
        <p:nvSpPr>
          <p:cNvPr id="8" name="Прямоугольник 7"/>
          <p:cNvSpPr/>
          <p:nvPr/>
        </p:nvSpPr>
        <p:spPr>
          <a:xfrm>
            <a:off x="2404355" y="908720"/>
            <a:ext cx="43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7411" name="Picture 3" descr="C:\Documents and Settings\Admin\Рабочий стол\лет.фото 2017\DSCN2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2871270" cy="2952328"/>
          </a:xfrm>
          <a:prstGeom prst="rect">
            <a:avLst/>
          </a:prstGeom>
          <a:noFill/>
        </p:spPr>
      </p:pic>
      <p:pic>
        <p:nvPicPr>
          <p:cNvPr id="17412" name="Picture 4" descr="C:\Documents and Settings\Admin\Рабочий стол\лет.фото 2017\DSCN2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85728"/>
            <a:ext cx="2998687" cy="2952328"/>
          </a:xfrm>
          <a:prstGeom prst="rect">
            <a:avLst/>
          </a:prstGeom>
          <a:noFill/>
        </p:spPr>
      </p:pic>
      <p:pic>
        <p:nvPicPr>
          <p:cNvPr id="9" name="Picture 5" descr="C:\Documents and Settings\Admin\Рабочий стол\лет.фото 2017\DSCN2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4752528" cy="3384376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лет.фото 2017\DSCN28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356992"/>
            <a:ext cx="3888432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352928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 – благодатная пора! 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Поэтому очень важно организовывать жизнь дошкольников так , что бы каждый день приносил им что – то новое, был наполнен интересным содержанием.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бы воспоминание о лете, играх, прогулках, долго радовали их.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Учитывая результаты деятельности ДОУ и благодарности родителей можно с уверенностью сказать, что данная работа востребованная и имеет положительный отклик.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  за внимание! 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32656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Вся работа в летний период была построена в соответствии с утвержденным планом работы на летний период и режимом работы. Весь 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- зарядка, спортивные и подвижные игры, развлечения, организация игровой, трудовой, экспериментальной деятельности детей. В летний период день начинался с утреннего приема детей, зарядки и заканчивался уходом детей на свежем воздухе, на участке детского сада, беседуя с родителями о самочувствии детей, здоровье, а в непогоду прием и уход детей осуществлялся в группе.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Оздоровительная работа основывалась на закаливающих процедурах, таких как: воздушные и солнечные ванны, гимнастика после сна.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объединение усилий педагогов ДОУ и родителей по созданию условий способствующих оздоровлению детского организма в летний период: эмоциональному, личностному, познавательному развитию ребёнка.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04864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способствовать сохранению , укреплению здоровья детей с помощью комплекса оздоровительных мероприятий в летний период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средствам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технологий;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игровой деятельности в группе и на прогулке;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предупреждение детского травматизма через организацию разнообразных форм деятельности. 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33265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Проводились с детьми интересные мероприятия в  течении всего лета: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Admin\Рабочий стол\лет.фото 2017\DSCN2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771598" cy="4992015"/>
          </a:xfrm>
          <a:prstGeom prst="rect">
            <a:avLst/>
          </a:prstGeom>
          <a:noFill/>
        </p:spPr>
      </p:pic>
      <p:pic>
        <p:nvPicPr>
          <p:cNvPr id="12291" name="Picture 3" descr="C:\Documents and Settings\Admin\Рабочий стол\лет.фото 2017\DSCN2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3929168" cy="4907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13314" name="Picture 2" descr="C:\Documents and Settings\Admin\Рабочий стол\лет.фото 2017\DSCN2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2664295" cy="3260894"/>
          </a:xfrm>
          <a:prstGeom prst="rect">
            <a:avLst/>
          </a:prstGeom>
          <a:noFill/>
        </p:spPr>
      </p:pic>
      <p:pic>
        <p:nvPicPr>
          <p:cNvPr id="13316" name="Picture 4" descr="C:\Documents and Settings\Admin\Рабочий стол\лет.фото 2017\DSCN2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88640"/>
            <a:ext cx="3287286" cy="3344710"/>
          </a:xfrm>
          <a:prstGeom prst="rect">
            <a:avLst/>
          </a:prstGeom>
          <a:noFill/>
        </p:spPr>
      </p:pic>
      <p:pic>
        <p:nvPicPr>
          <p:cNvPr id="13318" name="Picture 6" descr="C:\Documents and Settings\Admin\Рабочий стол\лет.фото 2017\DSCN2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9"/>
            <a:ext cx="2707891" cy="3240360"/>
          </a:xfrm>
          <a:prstGeom prst="rect">
            <a:avLst/>
          </a:prstGeom>
          <a:noFill/>
        </p:spPr>
      </p:pic>
      <p:pic>
        <p:nvPicPr>
          <p:cNvPr id="8" name="Picture 5" descr="C:\Documents and Settings\Admin\Рабочий стол\лет.фото 2017\DSCN26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3643314"/>
            <a:ext cx="374441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478634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Documents and Settings\Admin\Рабочий стол\лет.фото 2017\DSCN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00496" cy="3490111"/>
          </a:xfrm>
          <a:prstGeom prst="rect">
            <a:avLst/>
          </a:prstGeom>
          <a:noFill/>
        </p:spPr>
      </p:pic>
      <p:pic>
        <p:nvPicPr>
          <p:cNvPr id="10244" name="Picture 4" descr="C:\Documents and Settings\Admin\Рабочий стол\лет.фото 2017\DSCN2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752882"/>
            <a:ext cx="3164362" cy="4105118"/>
          </a:xfrm>
          <a:prstGeom prst="rect">
            <a:avLst/>
          </a:prstGeom>
          <a:noFill/>
        </p:spPr>
      </p:pic>
      <p:pic>
        <p:nvPicPr>
          <p:cNvPr id="9" name="Picture 5" descr="C:\Documents and Settings\Admin\Рабочий стол\лет.фото 2017\DSCN2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2928934"/>
            <a:ext cx="3929090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14338" name="Picture 2" descr="C:\Documents and Settings\Admin\Рабочий стол\лет.фото 2017\DSCN2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3096344" cy="3168353"/>
          </a:xfrm>
          <a:prstGeom prst="rect">
            <a:avLst/>
          </a:prstGeom>
          <a:noFill/>
        </p:spPr>
      </p:pic>
      <p:pic>
        <p:nvPicPr>
          <p:cNvPr id="14339" name="Picture 3" descr="C:\Documents and Settings\Admin\Рабочий стол\лет.фото 2017\DSCN2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88640"/>
            <a:ext cx="2867341" cy="3121697"/>
          </a:xfrm>
          <a:prstGeom prst="rect">
            <a:avLst/>
          </a:prstGeom>
          <a:noFill/>
        </p:spPr>
      </p:pic>
      <p:pic>
        <p:nvPicPr>
          <p:cNvPr id="14340" name="Picture 4" descr="C:\Documents and Settings\Admin\Рабочий стол\лет.фото 2017\DSCN2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2880320" cy="3168352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Рабочий стол\лет.фото 2017\DSCN26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592288" cy="2952328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лет.фото 2017\DSCN26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429000"/>
            <a:ext cx="2880320" cy="3240360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Рабочий стол\лет.фото 2017\DSCN27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501008"/>
            <a:ext cx="280831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0609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ли вместе с разными специалистами в течении лета:</a:t>
            </a:r>
            <a:b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pic>
        <p:nvPicPr>
          <p:cNvPr id="18434" name="Picture 2" descr="C:\Documents and Settings\Admin\Рабочий стол\лет.фото 2017\DSCN2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528392" cy="2664296"/>
          </a:xfrm>
          <a:prstGeom prst="rect">
            <a:avLst/>
          </a:prstGeom>
          <a:noFill/>
        </p:spPr>
      </p:pic>
      <p:pic>
        <p:nvPicPr>
          <p:cNvPr id="18435" name="Picture 3" descr="C:\Documents and Settings\Admin\Рабочий стол\лет.фото 2017\DSCN2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3528392" cy="321274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лет.фото 2017\DSCN2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764704"/>
            <a:ext cx="440731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Наблюдение так же интересны детям: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ФОН-ЛЕТО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3600"/>
            <a:ext cx="9144000" cy="4724400"/>
          </a:xfrm>
        </p:spPr>
      </p:pic>
      <p:pic>
        <p:nvPicPr>
          <p:cNvPr id="16386" name="Picture 2" descr="C:\Documents and Settings\Admin\Рабочий стол\лет.фото 2017\DSCN2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714356"/>
            <a:ext cx="2539359" cy="2880320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Рабочий стол\лет.фото 2017\DSCN2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642918"/>
            <a:ext cx="2936368" cy="4032448"/>
          </a:xfrm>
          <a:prstGeom prst="rect">
            <a:avLst/>
          </a:prstGeom>
          <a:noFill/>
        </p:spPr>
      </p:pic>
      <p:pic>
        <p:nvPicPr>
          <p:cNvPr id="16388" name="Picture 4" descr="C:\Documents and Settings\Admin\Рабочий стол\лет.фото 2017\DSCN2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714752"/>
            <a:ext cx="2972255" cy="2808312"/>
          </a:xfrm>
          <a:prstGeom prst="rect">
            <a:avLst/>
          </a:prstGeom>
          <a:noFill/>
        </p:spPr>
      </p:pic>
      <p:pic>
        <p:nvPicPr>
          <p:cNvPr id="16389" name="Picture 5" descr="C:\Documents and Settings\Admin\Рабочий стол\лет.фото 2017\DSCN26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89040"/>
            <a:ext cx="2520280" cy="2898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431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Работа ли вместе с разными специалистами в течении лета: </vt:lpstr>
      <vt:lpstr>Наблюдение так же интересны детям: </vt:lpstr>
      <vt:lpstr>Слайд 10</vt:lpstr>
      <vt:lpstr>Слайд 11</vt:lpstr>
      <vt:lpstr>Слайд 12</vt:lpstr>
      <vt:lpstr>Слайд 13</vt:lpstr>
      <vt:lpstr>Слайд 14</vt:lpstr>
      <vt:lpstr>Слайд 15</vt:lpstr>
      <vt:lpstr>Закаливающие процедуры </vt:lpstr>
      <vt:lpstr>Какое же лето без труда  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1</cp:lastModifiedBy>
  <cp:revision>75</cp:revision>
  <dcterms:created xsi:type="dcterms:W3CDTF">2014-05-16T14:39:08Z</dcterms:created>
  <dcterms:modified xsi:type="dcterms:W3CDTF">2018-06-02T16:25:23Z</dcterms:modified>
</cp:coreProperties>
</file>