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9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7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19809-61F4-4CD4-83D7-4EBE583D03CB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3A5CF-7DBF-468F-8FF7-14044D20FAB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19809-61F4-4CD4-83D7-4EBE583D03CB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3A5CF-7DBF-468F-8FF7-14044D20FA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19809-61F4-4CD4-83D7-4EBE583D03CB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3A5CF-7DBF-468F-8FF7-14044D20FA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19809-61F4-4CD4-83D7-4EBE583D03CB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3A5CF-7DBF-468F-8FF7-14044D20FAB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19809-61F4-4CD4-83D7-4EBE583D03CB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3A5CF-7DBF-468F-8FF7-14044D20FA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19809-61F4-4CD4-83D7-4EBE583D03CB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3A5CF-7DBF-468F-8FF7-14044D20FAB7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19809-61F4-4CD4-83D7-4EBE583D03CB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3A5CF-7DBF-468F-8FF7-14044D20FAB7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19809-61F4-4CD4-83D7-4EBE583D03CB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3A5CF-7DBF-468F-8FF7-14044D20FA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19809-61F4-4CD4-83D7-4EBE583D03CB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3A5CF-7DBF-468F-8FF7-14044D20FA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19809-61F4-4CD4-83D7-4EBE583D03CB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3A5CF-7DBF-468F-8FF7-14044D20FAB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19809-61F4-4CD4-83D7-4EBE583D03CB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3A5CF-7DBF-468F-8FF7-14044D20FAB7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E0D19809-61F4-4CD4-83D7-4EBE583D03CB}" type="datetimeFigureOut">
              <a:rPr lang="ru-RU" smtClean="0"/>
              <a:t>30.08.2019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FB3A5CF-7DBF-468F-8FF7-14044D20FAB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.pinimg.com/originals/47/d7/a6/47d7a6f83632c86e1bec78fbce9ac2a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3" y="1340769"/>
            <a:ext cx="6046705" cy="556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23728" y="4941168"/>
            <a:ext cx="6573114" cy="1368152"/>
          </a:xfrm>
        </p:spPr>
        <p:txBody>
          <a:bodyPr>
            <a:normAutofit/>
          </a:bodyPr>
          <a:lstStyle/>
          <a:p>
            <a:pPr algn="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Афонина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Т. А.  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548680"/>
            <a:ext cx="8712968" cy="1944216"/>
          </a:xfrm>
        </p:spPr>
        <p:txBody>
          <a:bodyPr/>
          <a:lstStyle/>
          <a:p>
            <a:pPr marL="0" lvl="0" indent="0" algn="ctr">
              <a:spcBef>
                <a:spcPct val="20000"/>
              </a:spcBef>
              <a:spcAft>
                <a:spcPts val="300"/>
              </a:spcAft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Как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мы</a:t>
            </a:r>
            <a:r>
              <a:rPr lang="ru-RU" b="0" dirty="0" smtClean="0">
                <a:solidFill>
                  <a:srgbClr val="1F2123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провели лето!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63688" y="1916832"/>
            <a:ext cx="55754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1F212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Группа «Солнышко»</a:t>
            </a:r>
            <a:endParaRPr lang="ru-RU" sz="4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10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2129" y="332656"/>
            <a:ext cx="89418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Кто на свете самый главный, самый добрый, самый славный?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Кто он? Как его зовут? 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Ну, конечно, это труд!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E:\фотки\все фотки\средняя группа лето\20190524_0938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54347"/>
            <a:ext cx="3024336" cy="546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фотки\все фотки\средняя группа лето\20190524_0942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5" t="6746" r="-16155" b="-6746"/>
          <a:stretch/>
        </p:blipFill>
        <p:spPr bwMode="auto">
          <a:xfrm>
            <a:off x="-20726400" y="-10801350"/>
            <a:ext cx="8964000" cy="504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фотки\все фотки\средняя группа лето\20190524_0942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35" y="2348689"/>
            <a:ext cx="5467500" cy="307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05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260649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Родители, чей труд не оценим,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их вклад в нашу жизнь важен, хоть и незрим!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E:\фотки\все фотки\средняя группа лето\20190628_1056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830" y="2204864"/>
            <a:ext cx="422446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admin\Desktop\Новая папка\20190821_1012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091646"/>
            <a:ext cx="217578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Новая папка\20190821_1012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72816"/>
            <a:ext cx="2421020" cy="437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57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Новая папка\20190821_1013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89" y="296652"/>
            <a:ext cx="2890906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Новая папка\IMG-20190823-WA00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06508"/>
            <a:ext cx="2880769" cy="532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esktop\Новая папка\IMG-20190823-WA00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195" y="1340768"/>
            <a:ext cx="2956829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270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Новая папка\IMG-20190823-WA00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2673297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Новая папка\IMG-20190823-WA00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34411"/>
            <a:ext cx="3240360" cy="399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dmin\Desktop\Новая папка\IMG-20190823-WA00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273780"/>
            <a:ext cx="2389766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09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drasler.ru/wp-content/uploads/2019/03/C%D0%BF%D0%B0%D1%81%D0%B8%D0%B1%D0%BE-%D0%B7%D0%B0-%D0%B2%D0%BD%D0%B8%D0%BC%D0%B0%D0%BD%D0%B8%D0%B5-%D0%BA%D0%B0%D1%80%D1%82%D0%B8%D0%BD%D0%BA%D0%B8-%D0%B4%D0%BB%D1%8F-%D0%BF%D1%80%D0%B5%D0%B7%D0%B5%D0%BD%D1%82%D0%B0%D1%86%D0%B8%D0%B8-%D0%BF%D0%BE%D0%B4%D0%B1%D0%BE%D1%80%D0%BA%D0%B0-36-%D1%88%D1%82%D1%83%D0%BA-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71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692696"/>
            <a:ext cx="7776864" cy="4524315"/>
          </a:xfrm>
          <a:prstGeom prst="rect">
            <a:avLst/>
          </a:prstGeom>
          <a:ln w="38100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/>
          <a:p>
            <a:r>
              <a:rPr lang="ru-RU" sz="2400" b="1" i="0" dirty="0" smtClean="0">
                <a:solidFill>
                  <a:srgbClr val="111111"/>
                </a:solidFill>
                <a:effectLst/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400" b="0" i="0" dirty="0" smtClean="0">
                <a:solidFill>
                  <a:srgbClr val="111111"/>
                </a:solidFill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b="1" i="0" dirty="0" smtClean="0">
                <a:solidFill>
                  <a:srgbClr val="111111"/>
                </a:solidFill>
                <a:effectLst/>
                <a:latin typeface="Times New Roman" pitchFamily="18" charset="0"/>
                <a:cs typeface="Times New Roman" pitchFamily="18" charset="0"/>
              </a:rPr>
              <a:t>работы </a:t>
            </a:r>
            <a:r>
              <a:rPr lang="ru-RU" sz="2400" b="0" i="0" dirty="0" smtClean="0">
                <a:solidFill>
                  <a:srgbClr val="111111"/>
                </a:solidFill>
                <a:effectLst/>
                <a:latin typeface="Times New Roman" pitchFamily="18" charset="0"/>
                <a:cs typeface="Times New Roman" pitchFamily="18" charset="0"/>
              </a:rPr>
              <a:t>: сохранение и укрепление психического и физического здоровья детей с учетом индивидуальных способностей в </a:t>
            </a:r>
            <a:r>
              <a:rPr lang="ru-RU" sz="2400" b="1" i="0" dirty="0" smtClean="0">
                <a:solidFill>
                  <a:srgbClr val="111111"/>
                </a:solidFill>
                <a:effectLst/>
                <a:latin typeface="Times New Roman" pitchFamily="18" charset="0"/>
                <a:cs typeface="Times New Roman" pitchFamily="18" charset="0"/>
              </a:rPr>
              <a:t>летний период</a:t>
            </a:r>
            <a:r>
              <a:rPr lang="ru-RU" sz="2400" b="0" i="0" dirty="0" smtClean="0">
                <a:solidFill>
                  <a:srgbClr val="111111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400" b="0" i="0" dirty="0" smtClean="0">
                <a:solidFill>
                  <a:srgbClr val="111111"/>
                </a:solidFill>
                <a:effectLst/>
                <a:latin typeface="Times New Roman" pitchFamily="18" charset="0"/>
                <a:cs typeface="Times New Roman" pitchFamily="18" charset="0"/>
              </a:rPr>
              <a:t>Были реализованы следующие </a:t>
            </a:r>
            <a:r>
              <a:rPr lang="ru-RU" sz="2400" b="0" i="0" u="sng" dirty="0" smtClean="0">
                <a:solidFill>
                  <a:srgbClr val="111111"/>
                </a:solidFill>
                <a:effectLst/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400" b="0" i="0" dirty="0" smtClean="0">
                <a:solidFill>
                  <a:srgbClr val="111111"/>
                </a:solidFill>
                <a:effectLst/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sz="2400" b="0" i="0" dirty="0" smtClean="0">
                <a:solidFill>
                  <a:srgbClr val="111111"/>
                </a:solidFill>
                <a:effectLst/>
                <a:latin typeface="Times New Roman" pitchFamily="18" charset="0"/>
                <a:cs typeface="Times New Roman" pitchFamily="18" charset="0"/>
              </a:rPr>
              <a:t>1. Создание условий, обеспечивающих охрану жизни и укрепления здоровья детей;</a:t>
            </a:r>
          </a:p>
          <a:p>
            <a:r>
              <a:rPr lang="ru-RU" sz="2400" b="0" i="0" dirty="0" smtClean="0">
                <a:solidFill>
                  <a:srgbClr val="111111"/>
                </a:solidFill>
                <a:effectLst/>
                <a:latin typeface="Times New Roman" pitchFamily="18" charset="0"/>
                <a:cs typeface="Times New Roman" pitchFamily="18" charset="0"/>
              </a:rPr>
              <a:t>2. Реализация системы мероприятий, направленных на </a:t>
            </a:r>
            <a:r>
              <a:rPr lang="ru-RU" sz="2400" b="1" i="0" dirty="0" smtClean="0">
                <a:solidFill>
                  <a:srgbClr val="111111"/>
                </a:solidFill>
                <a:effectLst/>
                <a:latin typeface="Times New Roman" pitchFamily="18" charset="0"/>
                <a:cs typeface="Times New Roman" pitchFamily="18" charset="0"/>
              </a:rPr>
              <a:t>оздоровление</a:t>
            </a:r>
            <a:r>
              <a:rPr lang="ru-RU" sz="2400" b="0" i="0" dirty="0" smtClean="0">
                <a:solidFill>
                  <a:srgbClr val="111111"/>
                </a:solidFill>
                <a:effectLst/>
                <a:latin typeface="Times New Roman" pitchFamily="18" charset="0"/>
                <a:cs typeface="Times New Roman" pitchFamily="18" charset="0"/>
              </a:rPr>
              <a:t> и физическое воспитание детей, развитие собственной инициативности, любознательности и познавательной активности;</a:t>
            </a:r>
          </a:p>
          <a:p>
            <a:r>
              <a:rPr lang="ru-RU" sz="2400" b="0" i="0" dirty="0" smtClean="0">
                <a:solidFill>
                  <a:srgbClr val="111111"/>
                </a:solidFill>
                <a:effectLst/>
                <a:latin typeface="Times New Roman" pitchFamily="18" charset="0"/>
                <a:cs typeface="Times New Roman" pitchFamily="18" charset="0"/>
              </a:rPr>
              <a:t>3. Осуществление просвещения родителей по вопросам воспитания и </a:t>
            </a:r>
            <a:r>
              <a:rPr lang="ru-RU" sz="2400" b="1" i="0" dirty="0" smtClean="0">
                <a:solidFill>
                  <a:srgbClr val="111111"/>
                </a:solidFill>
                <a:effectLst/>
                <a:latin typeface="Times New Roman" pitchFamily="18" charset="0"/>
                <a:cs typeface="Times New Roman" pitchFamily="18" charset="0"/>
              </a:rPr>
              <a:t>оздоровления детей в летний период</a:t>
            </a:r>
            <a:r>
              <a:rPr lang="ru-RU" sz="2400" b="0" i="0" dirty="0" smtClean="0">
                <a:solidFill>
                  <a:srgbClr val="111111"/>
                </a:solidFill>
                <a:effectLst/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b="0" i="0" dirty="0">
              <a:solidFill>
                <a:srgbClr val="11111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03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404664"/>
            <a:ext cx="6771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Дети стройтесь по порядку на веселую зарядку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дет.сад\Новая папка\20190726_0937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96208"/>
            <a:ext cx="4896544" cy="275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фотки\все фотки\средняя группа лето\20190621_0821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014" y="3284984"/>
            <a:ext cx="5254969" cy="295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782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260648"/>
            <a:ext cx="66254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Свежий воздух малышам нужен и полезен!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Очень весело гулять нам и никаких болезней!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E:\фотки\все фотки\средняя группа лето\20190807_1112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1340768"/>
            <a:ext cx="4539338" cy="2553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фотки\все фотки\средняя группа лето\20190807_1114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51720" y="3645024"/>
            <a:ext cx="5328592" cy="299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:\фотки\все фотки\средняя группа лето\20190808_1020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6230">
            <a:off x="4356089" y="1346705"/>
            <a:ext cx="4518227" cy="2541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52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260648"/>
            <a:ext cx="62703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Песочница, песочница, в песке вся детвора.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Построить домик хочется забавная игра!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E:\фотки\все фотки\средняя группа лето\20190729_1037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663605" y="1125779"/>
            <a:ext cx="5236241" cy="2945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фотки\все фотки\средняя группа лето\20190729_1039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75311" y="2499647"/>
            <a:ext cx="4968552" cy="279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221088"/>
            <a:ext cx="4413250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031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239056"/>
            <a:ext cx="74745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Скачет мячик на порог, скачет мячик прыг да скок!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E:\фотки\все фотки\средняя группа лето\20190802_0947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7504" y="908720"/>
            <a:ext cx="4824536" cy="2713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фотки\все фотки\средняя группа лето\20190806_1005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923928" y="3717032"/>
            <a:ext cx="4807740" cy="2704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23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10706"/>
            <a:ext cx="813357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 асфальт идем с мелками! Убедитесь в этом сами: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Все художники поверьте, когда рисуют на асфальте дети!</a:t>
            </a:r>
          </a:p>
          <a:p>
            <a:endParaRPr lang="ru-RU" dirty="0"/>
          </a:p>
        </p:txBody>
      </p:sp>
      <p:pic>
        <p:nvPicPr>
          <p:cNvPr id="2050" name="Picture 2" descr="C:\Users\admin\Desktop\Новая папка\20190820_1604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92540" y="2438826"/>
            <a:ext cx="512056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Новая папка\20190820_0946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05631" y="2472692"/>
            <a:ext cx="4910886" cy="276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671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229218"/>
            <a:ext cx="61882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Любим мы и рисовать, и лепить, и клеить!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E:\фотки\все фотки\средняя группа лето\20190614_0941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2"/>
            <a:ext cx="4320480" cy="243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фотки\все фотки\средняя группа лето\20190614_1025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052735"/>
            <a:ext cx="2808312" cy="4286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фотки\все фотки\средняя группа лето\20190815_0927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1520" y="3573016"/>
            <a:ext cx="4780690" cy="268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91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23728" y="188640"/>
            <a:ext cx="48502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Все ПДД и ППБ мы изучаем!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 с удовольствием их соблюдаем!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6" name="Picture 4" descr="E:\фотки\все фотки\средняя группа лето\IMG-20190722-WA00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035839"/>
            <a:ext cx="3218242" cy="429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фотки\все фотки\средняя группа лето\20190816_0943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75656" y="3964946"/>
            <a:ext cx="4896544" cy="287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E:\фотки\все фотки\средняя группа лето\IMG-20190722-WA00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27678"/>
            <a:ext cx="3096344" cy="412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25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209</TotalTime>
  <Words>154</Words>
  <Application>Microsoft Office PowerPoint</Application>
  <PresentationFormat>Экран (4:3)</PresentationFormat>
  <Paragraphs>24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Воздушный поток</vt:lpstr>
      <vt:lpstr>Как мы  провели лето!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мы  провели лето!</dc:title>
  <dc:creator>admin</dc:creator>
  <cp:lastModifiedBy>admin</cp:lastModifiedBy>
  <cp:revision>21</cp:revision>
  <dcterms:created xsi:type="dcterms:W3CDTF">2019-08-21T16:43:19Z</dcterms:created>
  <dcterms:modified xsi:type="dcterms:W3CDTF">2019-08-30T17:25:33Z</dcterms:modified>
</cp:coreProperties>
</file>