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2" d="100"/>
          <a:sy n="22" d="100"/>
        </p:scale>
        <p:origin x="344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9101-3F14-4EE1-BD43-BCB17B83DE2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2C57-FD2E-46F6-BAE5-497C293C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1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9101-3F14-4EE1-BD43-BCB17B83DE2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2C57-FD2E-46F6-BAE5-497C293C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9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9101-3F14-4EE1-BD43-BCB17B83DE2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2C57-FD2E-46F6-BAE5-497C293C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9101-3F14-4EE1-BD43-BCB17B83DE2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2C57-FD2E-46F6-BAE5-497C293C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8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9101-3F14-4EE1-BD43-BCB17B83DE2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2C57-FD2E-46F6-BAE5-497C293C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9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9101-3F14-4EE1-BD43-BCB17B83DE2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2C57-FD2E-46F6-BAE5-497C293C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4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9101-3F14-4EE1-BD43-BCB17B83DE2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2C57-FD2E-46F6-BAE5-497C293C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4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9101-3F14-4EE1-BD43-BCB17B83DE2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2C57-FD2E-46F6-BAE5-497C293C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5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9101-3F14-4EE1-BD43-BCB17B83DE2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2C57-FD2E-46F6-BAE5-497C293C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1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9101-3F14-4EE1-BD43-BCB17B83DE2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2C57-FD2E-46F6-BAE5-497C293C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8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9101-3F14-4EE1-BD43-BCB17B83DE2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2C57-FD2E-46F6-BAE5-497C293C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3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99101-3F14-4EE1-BD43-BCB17B83DE27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2C57-FD2E-46F6-BAE5-497C293C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8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422" y="0"/>
            <a:ext cx="9699713" cy="6858000"/>
          </a:xfrm>
          <a:prstGeom prst="rect">
            <a:avLst/>
          </a:prstGeom>
        </p:spPr>
      </p:pic>
      <p:pic>
        <p:nvPicPr>
          <p:cNvPr id="2" name="Nadejda-Tanako_-_Pashalnoe-yaichk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37"/>
    </mc:Choice>
    <mc:Fallback xmlns="">
      <p:transition advTm="383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837657"/>
            <a:ext cx="8027124" cy="6020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49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209">
        <p:dissolve/>
      </p:transition>
    </mc:Choice>
    <mc:Fallback xmlns="">
      <p:transition spd="slow" advTm="2209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27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782">
        <p:dissolve/>
      </p:transition>
    </mc:Choice>
    <mc:Fallback xmlns="">
      <p:transition spd="slow" advTm="3782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132">
        <p14:glitter pattern="hexagon"/>
      </p:transition>
    </mc:Choice>
    <mc:Fallback xmlns="">
      <p:transition spd="slow" advTm="3132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225334"/>
            <a:ext cx="8543109" cy="64073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877" y="124098"/>
            <a:ext cx="4881426" cy="65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467">
        <p:dissolve/>
      </p:transition>
    </mc:Choice>
    <mc:Fallback xmlns="">
      <p:transition spd="slow" advTm="3467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662" y="542108"/>
            <a:ext cx="4330337" cy="5773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352696"/>
            <a:ext cx="4614454" cy="61526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952">
        <p:checker/>
      </p:transition>
    </mc:Choice>
    <mc:Fallback xmlns="">
      <p:transition spd="slow" advTm="4952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95" y="0"/>
            <a:ext cx="51435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33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670">
        <p14:shred/>
      </p:transition>
    </mc:Choice>
    <mc:Fallback xmlns="">
      <p:transition spd="slow" advTm="367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58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45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64">
        <p14:glitter pattern="hexagon"/>
      </p:transition>
    </mc:Choice>
    <mc:Fallback xmlns="">
      <p:transition spd="slow" advTm="4064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77078"/>
      </p:ext>
    </p:extLst>
  </p:cSld>
  <p:clrMapOvr>
    <a:masterClrMapping/>
  </p:clrMapOvr>
  <p:transition spd="slow" advTm="4103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16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581" y="653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95054"/>
      </p:ext>
    </p:extLst>
  </p:cSld>
  <p:clrMapOvr>
    <a:masterClrMapping/>
  </p:clrMapOvr>
  <p:transition spd="slow" advTm="4535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09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20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25">
        <p:dissolve/>
      </p:transition>
    </mc:Choice>
    <mc:Fallback xmlns="">
      <p:transition spd="slow" advTm="4125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7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98">
        <p14:prism/>
      </p:transition>
    </mc:Choice>
    <mc:Fallback xmlns="">
      <p:transition spd="slow" advTm="4398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895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9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8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51">
        <p:dissolve/>
      </p:transition>
    </mc:Choice>
    <mc:Fallback xmlns="">
      <p:transition spd="slow" advTm="4051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03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5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167">
        <p15:prstTrans prst="curtains"/>
      </p:transition>
    </mc:Choice>
    <mc:Fallback xmlns="">
      <p:transition spd="slow" advTm="416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21">
        <p14:prism/>
      </p:transition>
    </mc:Choice>
    <mc:Fallback xmlns="">
      <p:transition spd="slow" advTm="452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842">
        <p14:prism/>
      </p:transition>
    </mc:Choice>
    <mc:Fallback xmlns="">
      <p:transition spd="slow" advTm="484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8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04">
        <p14:prism/>
      </p:transition>
    </mc:Choice>
    <mc:Fallback xmlns="">
      <p:transition spd="slow" advTm="330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738" y="1933304"/>
            <a:ext cx="6566261" cy="49246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5995851" cy="44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28">
        <p14:prism/>
      </p:transition>
    </mc:Choice>
    <mc:Fallback xmlns="">
      <p:transition spd="slow" advTm="252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715">
        <p14:prism/>
      </p:transition>
    </mc:Choice>
    <mc:Fallback xmlns="">
      <p:transition spd="slow" advTm="371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98600"/>
      </p:ext>
    </p:extLst>
  </p:cSld>
  <p:clrMapOvr>
    <a:masterClrMapping/>
  </p:clrMapOvr>
  <p:transition spd="slow" advTm="2134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28343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182880"/>
            <a:ext cx="3258463" cy="6492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087" y="150931"/>
            <a:ext cx="4893142" cy="6524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025" y="182880"/>
            <a:ext cx="486918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461">
        <p15:prstTrans prst="airplane"/>
      </p:transition>
    </mc:Choice>
    <mc:Fallback xmlns="">
      <p:transition spd="slow" advTm="4461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попова</cp:lastModifiedBy>
  <cp:revision>9</cp:revision>
  <dcterms:created xsi:type="dcterms:W3CDTF">2020-04-19T09:21:22Z</dcterms:created>
  <dcterms:modified xsi:type="dcterms:W3CDTF">2020-04-19T14:59:38Z</dcterms:modified>
</cp:coreProperties>
</file>