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6" r:id="rId12"/>
    <p:sldId id="277" r:id="rId13"/>
    <p:sldId id="266" r:id="rId14"/>
    <p:sldId id="267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>
      <p:cViewPr varScale="1">
        <p:scale>
          <a:sx n="22" d="100"/>
          <a:sy n="22" d="100"/>
        </p:scale>
        <p:origin x="344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99101-3F14-4EE1-BD43-BCB17B83DE2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02C57-FD2E-46F6-BAE5-497C293C7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014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99101-3F14-4EE1-BD43-BCB17B83DE2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02C57-FD2E-46F6-BAE5-497C293C7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299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99101-3F14-4EE1-BD43-BCB17B83DE2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02C57-FD2E-46F6-BAE5-497C293C7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176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99101-3F14-4EE1-BD43-BCB17B83DE2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02C57-FD2E-46F6-BAE5-497C293C7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889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99101-3F14-4EE1-BD43-BCB17B83DE2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02C57-FD2E-46F6-BAE5-497C293C7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090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99101-3F14-4EE1-BD43-BCB17B83DE2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02C57-FD2E-46F6-BAE5-497C293C7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943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99101-3F14-4EE1-BD43-BCB17B83DE2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02C57-FD2E-46F6-BAE5-497C293C7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740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99101-3F14-4EE1-BD43-BCB17B83DE2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02C57-FD2E-46F6-BAE5-497C293C7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452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99101-3F14-4EE1-BD43-BCB17B83DE2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02C57-FD2E-46F6-BAE5-497C293C7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316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99101-3F14-4EE1-BD43-BCB17B83DE2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02C57-FD2E-46F6-BAE5-497C293C7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087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99101-3F14-4EE1-BD43-BCB17B83DE2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02C57-FD2E-46F6-BAE5-497C293C7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037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99101-3F14-4EE1-BD43-BCB17B83DE27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02C57-FD2E-46F6-BAE5-497C293C7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78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422" y="0"/>
            <a:ext cx="9699713" cy="6858000"/>
          </a:xfrm>
          <a:prstGeom prst="rect">
            <a:avLst/>
          </a:prstGeom>
        </p:spPr>
      </p:pic>
      <p:pic>
        <p:nvPicPr>
          <p:cNvPr id="2" name="Nadejda-Tanako_-_Pashalnoe-yaichk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30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837"/>
    </mc:Choice>
    <mc:Fallback xmlns="">
      <p:transition advTm="3837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2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837657"/>
            <a:ext cx="8027124" cy="60203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8499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3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209">
        <p:dissolve/>
      </p:transition>
    </mc:Choice>
    <mc:Fallback xmlns="">
      <p:transition spd="slow" advTm="2209">
        <p:dissolv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827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9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782">
        <p:dissolve/>
      </p:transition>
    </mc:Choice>
    <mc:Fallback xmlns="">
      <p:transition spd="slow" advTm="3782">
        <p:dissolv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08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3132">
        <p14:glitter pattern="hexagon"/>
      </p:transition>
    </mc:Choice>
    <mc:Fallback xmlns="">
      <p:transition spd="slow" advTm="3132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" y="225334"/>
            <a:ext cx="8543109" cy="64073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6877" y="124098"/>
            <a:ext cx="4881426" cy="650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21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467">
        <p:dissolve/>
      </p:transition>
    </mc:Choice>
    <mc:Fallback xmlns="">
      <p:transition spd="slow" advTm="3467">
        <p:dissolv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1662" y="542108"/>
            <a:ext cx="4330337" cy="57737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352696"/>
            <a:ext cx="4614454" cy="615260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2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4952">
        <p:checker/>
      </p:transition>
    </mc:Choice>
    <mc:Fallback xmlns="">
      <p:transition spd="slow" advTm="4952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695" y="0"/>
            <a:ext cx="51435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033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79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670">
        <p14:shred/>
      </p:transition>
    </mc:Choice>
    <mc:Fallback xmlns="">
      <p:transition spd="slow" advTm="367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758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6456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6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4064">
        <p14:glitter pattern="hexagon"/>
      </p:transition>
    </mc:Choice>
    <mc:Fallback xmlns="">
      <p:transition spd="slow" advTm="4064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177078"/>
      </p:ext>
    </p:extLst>
  </p:cSld>
  <p:clrMapOvr>
    <a:masterClrMapping/>
  </p:clrMapOvr>
  <p:transition spd="slow" advTm="4103">
    <p:comb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16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2581" y="6531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295054"/>
      </p:ext>
    </p:extLst>
  </p:cSld>
  <p:clrMapOvr>
    <a:masterClrMapping/>
  </p:clrMapOvr>
  <p:transition spd="slow" advTm="4535">
    <p:wheel spokes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409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4204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96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125">
        <p:dissolve/>
      </p:transition>
    </mc:Choice>
    <mc:Fallback xmlns="">
      <p:transition spd="slow" advTm="4125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67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398">
        <p14:prism/>
      </p:transition>
    </mc:Choice>
    <mc:Fallback xmlns="">
      <p:transition spd="slow" advTm="4398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1895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792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38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051">
        <p:dissolve/>
      </p:transition>
    </mc:Choice>
    <mc:Fallback xmlns="">
      <p:transition spd="slow" advTm="4051">
        <p:dissolv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850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4167">
        <p15:prstTrans prst="curtains"/>
      </p:transition>
    </mc:Choice>
    <mc:Fallback xmlns="">
      <p:transition spd="slow" advTm="4167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61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521">
        <p14:prism/>
      </p:transition>
    </mc:Choice>
    <mc:Fallback xmlns="">
      <p:transition spd="slow" advTm="4521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2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842">
        <p14:prism/>
      </p:transition>
    </mc:Choice>
    <mc:Fallback xmlns="">
      <p:transition spd="slow" advTm="4842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8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304">
        <p14:prism/>
      </p:transition>
    </mc:Choice>
    <mc:Fallback xmlns="">
      <p:transition spd="slow" advTm="3304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5738" y="1933304"/>
            <a:ext cx="6566261" cy="492469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5995851" cy="449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4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528">
        <p14:prism/>
      </p:transition>
    </mc:Choice>
    <mc:Fallback xmlns="">
      <p:transition spd="slow" advTm="2528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5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715">
        <p14:prism/>
      </p:transition>
    </mc:Choice>
    <mc:Fallback xmlns="">
      <p:transition spd="slow" advTm="3715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998600"/>
      </p:ext>
    </p:extLst>
  </p:cSld>
  <p:clrMapOvr>
    <a:masterClrMapping/>
  </p:clrMapOvr>
  <p:transition spd="slow" advTm="2134"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0"/>
            <a:ext cx="1228343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624" y="182880"/>
            <a:ext cx="3258463" cy="6492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7087" y="150931"/>
            <a:ext cx="4893142" cy="6524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7025" y="182880"/>
            <a:ext cx="4869180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99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461">
        <p15:prstTrans prst="airplane"/>
      </p:transition>
    </mc:Choice>
    <mc:Fallback xmlns="">
      <p:transition spd="slow" advTm="4461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0</Words>
  <Application>Microsoft Office PowerPoint</Application>
  <PresentationFormat>Широкоэкранный</PresentationFormat>
  <Paragraphs>0</Paragraphs>
  <Slides>21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татьяна попова</cp:lastModifiedBy>
  <cp:revision>9</cp:revision>
  <dcterms:created xsi:type="dcterms:W3CDTF">2020-04-19T09:21:22Z</dcterms:created>
  <dcterms:modified xsi:type="dcterms:W3CDTF">2020-04-19T14:59:38Z</dcterms:modified>
</cp:coreProperties>
</file>