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1" y="188640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каждом маленьком ребенке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мальчишке и девчонке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 двести грамм вопросов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Что?», «зачем?» и «почему?»! Надо всё ему измерить,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опыте проверить.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Пересыпать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понюхать,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узнать все «потому»!</a:t>
            </a:r>
          </a:p>
        </p:txBody>
      </p:sp>
    </p:spTree>
    <p:extLst>
      <p:ext uri="{BB962C8B-B14F-4D97-AF65-F5344CB8AC3E}">
        <p14:creationId xmlns:p14="http://schemas.microsoft.com/office/powerpoint/2010/main" val="10312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опыты с водой\20170719_090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0000">
            <a:off x="313328" y="593636"/>
            <a:ext cx="3903999" cy="2196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опыты с водой\20170719_09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7180" y="3501008"/>
            <a:ext cx="4234218" cy="25922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опыты с водой\20170719_091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7950">
            <a:off x="4636478" y="730851"/>
            <a:ext cx="4068957" cy="228878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9946" y="4077072"/>
            <a:ext cx="30377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всё – эксперименты –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Интересные моменты!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2865951"/>
            <a:ext cx="2430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«Кораблик плыви»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опыты с водой\20170728_091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2773">
            <a:off x="-324200" y="1295128"/>
            <a:ext cx="4464496" cy="251127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опыты с водой\20170728_091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9114">
            <a:off x="5241296" y="1230674"/>
            <a:ext cx="4224469" cy="23762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опыты с водой\20170728_091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2675">
            <a:off x="1979713" y="3777113"/>
            <a:ext cx="4680520" cy="263279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412776"/>
            <a:ext cx="309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/>
              </a:rPr>
              <a:t>«</a:t>
            </a:r>
            <a:r>
              <a:rPr lang="ru-RU" sz="2400" b="1" dirty="0" smtClean="0">
                <a:solidFill>
                  <a:srgbClr val="333333"/>
                </a:solidFill>
                <a:latin typeface="Times New Roman"/>
              </a:rPr>
              <a:t>Тонет-не тонет»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03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опыты с водой\20170728_091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8336" y="1133314"/>
            <a:ext cx="4104456" cy="23087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опыты с водой\20170728_091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9691" y="1297173"/>
            <a:ext cx="4409218" cy="248018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l\Desktop\опыты с водой\P_20180424_10141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672622" cy="51125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3159" y="6161227"/>
            <a:ext cx="2621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«Водяная мельница»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428" y="231930"/>
            <a:ext cx="287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Водичка льется, льется…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опыты с водой\P_20180424_101243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00400" cy="55046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ll\Desktop\опыты с водой\P_20180424_101203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541894" cy="5400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6715" y="5918867"/>
            <a:ext cx="652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«Чем же получится  перелить водичку? Ситом или губкой?»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опыты с водой\P_20180423_155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096344" cy="47365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опыты с водой\P_20180423_15513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401051" cy="443154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301208"/>
            <a:ext cx="382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Сделаем для куклы Кати сок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115452"/>
            <a:ext cx="306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Была вода прозрачная…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опыты с водой\P_20180423_155317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240360" cy="39604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опыты с водой\P_20180423_15551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194"/>
            <a:ext cx="3240360" cy="40773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ell\Desktop\опыты с водой\P_20180423_155454_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9778"/>
            <a:ext cx="2880320" cy="388663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5" y="42930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Добавим, размешаем…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4293096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трубочку подуем…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3134" y="6340678"/>
            <a:ext cx="312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Получился «пенный замок»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EFEFE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103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9</cp:revision>
  <dcterms:created xsi:type="dcterms:W3CDTF">2018-07-09T06:24:12Z</dcterms:created>
  <dcterms:modified xsi:type="dcterms:W3CDTF">2018-07-09T15:37:30Z</dcterms:modified>
</cp:coreProperties>
</file>