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32041" y="188640"/>
            <a:ext cx="39604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 каждом маленьком ребенке 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мальчишке и девчонке 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Есть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по двести грамм вопросов</a:t>
            </a: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Что?», «зачем?» и «почему?»! Надо всё ему измерить,</a:t>
            </a: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на опыте проверить.</a:t>
            </a: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Пересыпать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и понюхать,</a:t>
            </a: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Чтоб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узнать все «потому»!</a:t>
            </a:r>
          </a:p>
        </p:txBody>
      </p:sp>
    </p:spTree>
    <p:extLst>
      <p:ext uri="{BB962C8B-B14F-4D97-AF65-F5344CB8AC3E}">
        <p14:creationId xmlns:p14="http://schemas.microsoft.com/office/powerpoint/2010/main" val="103124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ell\Desktop\опыты с водой\20170719_0909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320000">
            <a:off x="313328" y="593636"/>
            <a:ext cx="3903999" cy="2196000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ell\Desktop\опыты с водой\20170719_0910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07180" y="3501008"/>
            <a:ext cx="4234218" cy="2592288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Dell\Desktop\опыты с водой\20170719_0910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27950">
            <a:off x="4636478" y="730851"/>
            <a:ext cx="4068957" cy="2288789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69946" y="4077072"/>
            <a:ext cx="303775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Это всё – эксперименты –</a:t>
            </a: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Интересные моменты!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59832" y="2865951"/>
            <a:ext cx="24305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«Кораблик плыви»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ll\Desktop\опыты с водой\20170728_091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02773">
            <a:off x="-324200" y="1295128"/>
            <a:ext cx="4464496" cy="2511279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Dell\Desktop\опыты с водой\20170728_0912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79114">
            <a:off x="5241296" y="1230674"/>
            <a:ext cx="4224469" cy="2376263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Dell\Desktop\опыты с водой\20170728_0913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02675">
            <a:off x="1979713" y="3777113"/>
            <a:ext cx="4680520" cy="2632793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75856" y="1412776"/>
            <a:ext cx="3093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333333"/>
                </a:solidFill>
                <a:latin typeface="Times New Roman"/>
              </a:rPr>
              <a:t>«</a:t>
            </a:r>
            <a:r>
              <a:rPr lang="ru-RU" sz="2400" b="1" dirty="0" smtClean="0">
                <a:solidFill>
                  <a:srgbClr val="333333"/>
                </a:solidFill>
                <a:latin typeface="Times New Roman"/>
              </a:rPr>
              <a:t>Тонет-не тонет»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93037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ell\Desktop\опыты с водой\20170728_0916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718336" y="1133314"/>
            <a:ext cx="4104456" cy="230875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Dell\Desktop\опыты с водой\20170728_0916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79691" y="1297173"/>
            <a:ext cx="4409218" cy="2480185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Dell\Desktop\опыты с водой\P_20180424_101411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836712"/>
            <a:ext cx="3672622" cy="511256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53159" y="6161227"/>
            <a:ext cx="26218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«Водяная мельница»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68428" y="231930"/>
            <a:ext cx="287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Водичка льется, льется…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67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ell\Desktop\опыты с водой\P_20180424_101243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3600400" cy="550461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Dell\Desktop\опыты с водой\P_20180424_101203_HD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60648"/>
            <a:ext cx="3541894" cy="5400600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46715" y="5918867"/>
            <a:ext cx="6521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«Чем же получится  перелить водичку? Ситом или губкой?»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5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ell\Desktop\опыты с водой\P_20180423_1550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096344" cy="473652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Dell\Desktop\опыты с водой\P_20180423_155135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988840"/>
            <a:ext cx="3401051" cy="443154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5301208"/>
            <a:ext cx="38209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Сделаем для куклы Кати сок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1115452"/>
            <a:ext cx="30683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Была вода прозрачная…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23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ell\Desktop\опыты с водой\P_20180423_155317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632"/>
            <a:ext cx="3240360" cy="3960440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Dell\Desktop\опыты с водой\P_20180423_155516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8194"/>
            <a:ext cx="3240360" cy="407731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Dell\Desktop\опыты с водой\P_20180423_155454_1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349778"/>
            <a:ext cx="2880320" cy="388663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5" y="4293096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Добавим, размешаем…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00192" y="4293096"/>
            <a:ext cx="2362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трубочку подуем…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63134" y="6340678"/>
            <a:ext cx="3126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Получился «пенный замок»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93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723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EFEFE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78</TotalTime>
  <Words>103</Words>
  <Application>Microsoft Office PowerPoint</Application>
  <PresentationFormat>Экран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Dell</cp:lastModifiedBy>
  <cp:revision>9</cp:revision>
  <dcterms:created xsi:type="dcterms:W3CDTF">2018-07-09T06:24:12Z</dcterms:created>
  <dcterms:modified xsi:type="dcterms:W3CDTF">2018-07-09T15:37:30Z</dcterms:modified>
</cp:coreProperties>
</file>