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6" r:id="rId4"/>
    <p:sldId id="292" r:id="rId5"/>
    <p:sldId id="293" r:id="rId6"/>
    <p:sldId id="267" r:id="rId7"/>
    <p:sldId id="281" r:id="rId8"/>
    <p:sldId id="282" r:id="rId9"/>
    <p:sldId id="270" r:id="rId10"/>
    <p:sldId id="269" r:id="rId11"/>
    <p:sldId id="274" r:id="rId12"/>
    <p:sldId id="284" r:id="rId13"/>
    <p:sldId id="283" r:id="rId14"/>
    <p:sldId id="291" r:id="rId15"/>
    <p:sldId id="288" r:id="rId16"/>
    <p:sldId id="289" r:id="rId17"/>
    <p:sldId id="285" r:id="rId18"/>
    <p:sldId id="290" r:id="rId19"/>
    <p:sldId id="273" r:id="rId20"/>
    <p:sldId id="271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265" autoAdjust="0"/>
    <p:restoredTop sz="94660"/>
  </p:normalViewPr>
  <p:slideViewPr>
    <p:cSldViewPr>
      <p:cViewPr varScale="1">
        <p:scale>
          <a:sx n="73" d="100"/>
          <a:sy n="73" d="100"/>
        </p:scale>
        <p:origin x="-1350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24.01.2022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24.01.2022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psytests.org/test.html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solnet.ee/games/g1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razumeykin.ru/" TargetMode="External"/><Relationship Id="rId4" Type="http://schemas.openxmlformats.org/officeDocument/2006/relationships/hyperlink" Target="https://brainapps.ru/" TargetMode="Externa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Детский сад №2\Desktop\vector-paper-template-with-toys-in-backgroun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ru-RU" sz="32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«Взаимодействие педагога-психолога МБДОУ с родителями и</a:t>
            </a:r>
            <a:br>
              <a:rPr lang="ru-RU" sz="32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2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воспитанниками в дистанционном режиме».</a:t>
            </a:r>
            <a:endParaRPr lang="ru-RU" sz="3200" dirty="0">
              <a:solidFill>
                <a:schemeClr val="tx2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algn="just"/>
            <a:r>
              <a:rPr lang="ru-RU" sz="2000" dirty="0" smtClean="0">
                <a:solidFill>
                  <a:schemeClr val="tx1"/>
                </a:solidFill>
              </a:rPr>
              <a:t>Подготовила </a:t>
            </a:r>
          </a:p>
          <a:p>
            <a:pPr algn="just"/>
            <a:r>
              <a:rPr lang="ru-RU" sz="2000" dirty="0" smtClean="0">
                <a:solidFill>
                  <a:schemeClr val="tx1"/>
                </a:solidFill>
              </a:rPr>
              <a:t>педагог – психолог МБДОУ «ВЦРР – детский сад №2»</a:t>
            </a:r>
          </a:p>
          <a:p>
            <a:pPr algn="just"/>
            <a:r>
              <a:rPr lang="ru-RU" sz="2000" dirty="0" smtClean="0">
                <a:solidFill>
                  <a:schemeClr val="tx1"/>
                </a:solidFill>
              </a:rPr>
              <a:t>Власенко Л.И.</a:t>
            </a:r>
            <a:endParaRPr lang="ru-RU" sz="20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Детский сад №2\Desktop\vector-paper-template-with-toys-in-backgroun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764704"/>
            <a:ext cx="8229600" cy="5361459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dirty="0" smtClean="0"/>
              <a:t>        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Существуют и некоторые недостатки дистанционного обучения детей дошкольного возраста: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1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Максимальное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участие родителей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                                       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Не все имеют возможность получения дистанционного обучения, в силу сложных материальных условий, так как необходимо дорогостоящее оборудование (компьютер или ноутбук, интернет).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3.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Отсутствие общения со сверстниками. 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4.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 виду особенностей дистанционного обучения, детям приходится много времени проводить за компьютером.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Детский сад №2\Desktop\vector-paper-template-with-toys-in-background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Психологическая диагностика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043608" y="1412776"/>
            <a:ext cx="6768752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     Многие психологические тесты существуют в компьютерном варианте.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Например,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  <a:hlinkClick r:id="rId3"/>
              </a:rPr>
              <a:t>Психологические тесты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  <a:hlinkClick r:id="rId3"/>
              </a:rPr>
              <a:t>онлайн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Так же возможно создать их самостоятельно с помощью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Интернет-конструкторов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. Например в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Google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-формах.</a:t>
            </a:r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Детский сад №2\Desktop\vector-paper-template-with-toys-in-background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Психопрофилактика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и психологическое просвещение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331640" y="1556792"/>
            <a:ext cx="6984776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Основным ресурсом для реализации данного направления может  сайт ДОУ,  сайты, где публикуются готовые материалы (рекомендации, памятки, видеоконференции,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вебинары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, презентации, фильмы, видеосюжеты и т.п.).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Детский сад №2\Desktop\vector-paper-template-with-toys-in-background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   </a:t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Развивающая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коррекционная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работа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259632" y="1412776"/>
            <a:ext cx="6768752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   Организация участия детей в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онлайн-викторинах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конкурсах, олимпиадах. </a:t>
            </a:r>
          </a:p>
          <a:p>
            <a:pPr marL="342900" lvl="0" indent="-342900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sz="2000" dirty="0" smtClean="0"/>
              <a:t> 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 индивидуальном формате (с использованием программ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Z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oom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kype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WhatsApp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и других цифровых платформ)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В групповом формате возникли проблемы.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342900" lvl="0" indent="-342900">
              <a:buFont typeface="Arial" pitchFamily="34" charset="0"/>
              <a:buChar char="•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электронная почта (рассылка по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е-mail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заданий, полезной информации в виде презентаций, текстовых, аудио,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видео-материалов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интернет-ссылок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 информацией для занятий, по интересующим вопросам).</a:t>
            </a:r>
          </a:p>
          <a:p>
            <a:pPr marL="342900" lvl="0" indent="-342900">
              <a:buFont typeface="Arial" pitchFamily="34" charset="0"/>
              <a:buChar char="•"/>
            </a:pP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онлайн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и мобильные тренажеры,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Flash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-игры. Их можно скачать на сайтах, например,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  <a:hlinkClick r:id="rId3"/>
              </a:rPr>
              <a:t>https://solnet.ee/games/g1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342900" lvl="0" indent="-342900">
              <a:buFont typeface="Arial" pitchFamily="34" charset="0"/>
              <a:buChar char="•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материалы для организации коррекционно-развивающей работы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онлайн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такие как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  <a:hlinkClick r:id="rId4"/>
              </a:rPr>
              <a:t>https://brainapps.ru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или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  <a:hlinkClick r:id="rId5"/>
              </a:rPr>
              <a:t>https://www.razumeykin.ru/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342900" lvl="0" indent="-342900">
              <a:buFont typeface="Arial" pitchFamily="34" charset="0"/>
              <a:buChar char="•"/>
            </a:pP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Детский сад №2\Desktop\vector-paper-template-with-toys-in-background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691680" y="1412776"/>
            <a:ext cx="6408712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Ценность дистанционного образования дошкольников заключается в том, что детям и родителям в доступной форме предлагается учебный материал, и, находясь дома, они вместе изучают и выполняют задания педагогов. Основная цель заданий – закрепление пройденного материала в процессе выполнения творческого задания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Детский сад №2\Desktop\vector-paper-template-with-toys-in-background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52536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26" name="AutoShape 2" descr="Mersibo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8" name="AutoShape 4" descr="Mersibo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30" name="Picture 6" descr="Мерсибо. Игры для развивающих занятий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87624" y="548680"/>
            <a:ext cx="2952328" cy="2016224"/>
          </a:xfrm>
          <a:prstGeom prst="rect">
            <a:avLst/>
          </a:prstGeom>
          <a:noFill/>
        </p:spPr>
      </p:pic>
      <p:pic>
        <p:nvPicPr>
          <p:cNvPr id="1032" name="Picture 8" descr="Детские развивающие игры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148064" y="1916832"/>
            <a:ext cx="2343150" cy="1584176"/>
          </a:xfrm>
          <a:prstGeom prst="rect">
            <a:avLst/>
          </a:prstGeom>
          <a:noFill/>
        </p:spPr>
      </p:pic>
      <p:pic>
        <p:nvPicPr>
          <p:cNvPr id="1034" name="Picture 10" descr="https://1.bp.blogspot.com/-zPY5sJ8Vef8/WuxW9KnRigI/AAAAAAAAHkg/NBJGH9kxGu0ipQH-60A9GLxjon73L95jQCLcBGAs/w1200-h630-p-k-no-nu/%25D0%25BE%25D0%25BD%25D0%25BB%25D0%25B0%25D0%25B9%25D0%25BD%2B%25D0%25B8%25D0%25B3%25D1%2580%25D1%258B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347864" y="2708920"/>
            <a:ext cx="4994948" cy="374441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Детский сад №2\Desktop\vector-paper-template-with-toys-in-background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91680" y="332656"/>
            <a:ext cx="6912768" cy="1512168"/>
          </a:xfrm>
        </p:spPr>
        <p:txBody>
          <a:bodyPr>
            <a:normAutofit/>
          </a:bodyPr>
          <a:lstStyle/>
          <a:p>
            <a:r>
              <a:rPr lang="en-US" sz="2400" dirty="0" smtClean="0"/>
              <a:t>https://bibusha.ru/</a:t>
            </a:r>
            <a:r>
              <a:rPr lang="ru-RU" sz="2400" dirty="0" smtClean="0"/>
              <a:t>   Детский портал </a:t>
            </a:r>
            <a:r>
              <a:rPr lang="ru-RU" sz="2400" dirty="0" err="1" smtClean="0"/>
              <a:t>Бибуша</a:t>
            </a:r>
            <a:r>
              <a:rPr lang="ru-RU" sz="2400" dirty="0" smtClean="0"/>
              <a:t> развивающий сайт для детей</a:t>
            </a:r>
            <a:endParaRPr lang="ru-RU" sz="2400" dirty="0"/>
          </a:p>
        </p:txBody>
      </p:sp>
      <p:pic>
        <p:nvPicPr>
          <p:cNvPr id="7170" name="Picture 2" descr="https://addcatalogs.manyweb.ru/images/baby-igry.ru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87624" y="1700808"/>
            <a:ext cx="7037290" cy="4791838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3573232" y="3244334"/>
            <a:ext cx="1847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573232" y="3244334"/>
            <a:ext cx="1847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Детский сад №2\Desktop\vector-paper-template-with-toys-in-background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Психологическое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консультирование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475656" y="1772816"/>
            <a:ext cx="6552728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Онлайн-консультации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 родителями (</a:t>
            </a:r>
            <a:r>
              <a:rPr lang="ru-RU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Viber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What’s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App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Skype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Zoom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сотовая связь и стационарный телефон), - включая голосовое, видео и текстовые сообщения, </a:t>
            </a:r>
            <a:r>
              <a:rPr lang="ru-RU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онлайн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консультации на сайте ДОУ.</a:t>
            </a:r>
            <a:endParaRPr lang="ru-RU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Детский сад №2\Desktop\vector-paper-template-with-toys-in-backgroun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908720"/>
            <a:ext cx="8229600" cy="521744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    </a:t>
            </a:r>
            <a:endParaRPr lang="ru-RU" dirty="0" smtClean="0"/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Дистанционное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взаимодействие с родителями - новый формат партнерских отношений педагога-психолога и семьи. Оно значительно расширяет возможности эффективного общения с родителями и оказания им помощи в вопросах развития и воспитания детей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Детский сад №2\Desktop\vector-paper-template-with-toys-in-background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1115616" y="908720"/>
            <a:ext cx="7128792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Опыт использования дистанционного образования в ДОУ, безусловно, невелик и требует доработок. Однако можно с уверенностью сказать, что опыт такого взаимодействия не остаётся невостребованным после окончания режима самоизоляции и помогает в работе с детьми, которые по каким-либо причинам не могут посещать детский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сад.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Детский сад №2\Desktop\vector-paper-template-with-toys-in-backgroun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Спокойствие, только спокойствие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785395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 </a:t>
            </a:r>
            <a:r>
              <a:rPr lang="en-US" dirty="0" smtClean="0"/>
              <a:t>         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 связи с необходимыми мерами по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предотвращению распространения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коронавирусной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инфекции и защиты здоровья детей, в марте 2020 года  Министерство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Просвещения РФ рекомендовало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образовательным учреждениям перейти на дистанционный формат обучения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Детский сад №2\Desktop\vector-paper-template-with-toys-in-background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1187625" y="2996952"/>
            <a:ext cx="7751116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Спасибо за внимание!</a:t>
            </a:r>
            <a:endParaRPr lang="ru-RU" sz="4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Детский сад №2\Desktop\vector-paper-template-with-toys-in-backgroun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548680"/>
            <a:ext cx="8229600" cy="5577483"/>
          </a:xfrm>
        </p:spPr>
        <p:txBody>
          <a:bodyPr>
            <a:normAutofit/>
          </a:bodyPr>
          <a:lstStyle/>
          <a:p>
            <a:pPr algn="ctr">
              <a:spcBef>
                <a:spcPct val="0"/>
              </a:spcBef>
              <a:buNone/>
            </a:pP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    Приорит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е</a:t>
            </a: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тные задачи в работе педагога-психолога</a:t>
            </a:r>
          </a:p>
          <a:p>
            <a:pPr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       1. Психолого-педагогическая помощь семье.</a:t>
            </a:r>
          </a:p>
          <a:p>
            <a:pPr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    </a:t>
            </a:r>
          </a:p>
          <a:p>
            <a:pPr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        2. Психолого-педагогическое сопровождение воспитанников, родителей, педагогов, а именно, адаптация к новому режиму работы;</a:t>
            </a:r>
          </a:p>
          <a:p>
            <a:pPr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       3. Проведение коррекционно-развивающих занятий с детьми, согласно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плану работы.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3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Детский сад №2\Desktop\vector-paper-template-with-toys-in-backgroun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548680"/>
            <a:ext cx="8229600" cy="5577483"/>
          </a:xfrm>
        </p:spPr>
        <p:txBody>
          <a:bodyPr>
            <a:normAutofit/>
          </a:bodyPr>
          <a:lstStyle/>
          <a:p>
            <a:pPr algn="ctr">
              <a:spcBef>
                <a:spcPct val="0"/>
              </a:spcBef>
              <a:buNone/>
            </a:pP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Цели:</a:t>
            </a:r>
            <a:endParaRPr lang="ru-RU" b="1" i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1. Продолжить образовательный процесс, адаптируя его под новые условия.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     2.Отследить, и в случае необходимости, корректировать эмоциональное состояние детей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     3. Продолжить работу с родителями по консультированию и просвещению дистанционно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Детский сад №2\Desktop\vector-paper-template-with-toys-in-backgroun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548680"/>
            <a:ext cx="8229600" cy="5577483"/>
          </a:xfrm>
        </p:spPr>
        <p:txBody>
          <a:bodyPr>
            <a:normAutofit/>
          </a:bodyPr>
          <a:lstStyle/>
          <a:p>
            <a:pPr algn="ctr">
              <a:spcBef>
                <a:spcPct val="0"/>
              </a:spcBef>
              <a:buNone/>
            </a:pP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Задачи:</a:t>
            </a:r>
          </a:p>
          <a:p>
            <a:pPr algn="ctr">
              <a:spcBef>
                <a:spcPct val="0"/>
              </a:spcBef>
              <a:buNone/>
            </a:pPr>
            <a:endParaRPr lang="ru-RU" sz="2800" b="1" i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ct val="0"/>
              </a:spcBef>
              <a:buNone/>
            </a:pP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            1.Налаживание постоянного контакта с родителями и детьми.</a:t>
            </a:r>
          </a:p>
          <a:p>
            <a:pPr>
              <a:spcBef>
                <a:spcPct val="0"/>
              </a:spcBef>
              <a:buNone/>
            </a:pPr>
            <a:endParaRPr lang="ru-RU" sz="2800" b="1" i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ct val="0"/>
              </a:spcBef>
              <a:buNone/>
            </a:pP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          2.  Разработка новых форм занятий и    методических материалов.</a:t>
            </a:r>
          </a:p>
          <a:p>
            <a:pPr>
              <a:spcBef>
                <a:spcPct val="0"/>
              </a:spcBef>
              <a:buNone/>
            </a:pPr>
            <a:endParaRPr lang="ru-RU" sz="2800" b="1" i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ct val="0"/>
              </a:spcBef>
              <a:buNone/>
            </a:pP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       3.</a:t>
            </a: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  Сделать из родителей помощников в работе с детьми.</a:t>
            </a:r>
            <a:endParaRPr lang="ru-RU" sz="3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Детский сад №2\Desktop\vector-paper-template-with-toys-in-backgroun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endParaRPr lang="ru-RU" sz="2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43608" y="1052737"/>
            <a:ext cx="7344816" cy="4464496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       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В ходе реализации поставленных задач работа педагога - психолога осуществляется по основным направления профессиональной деятельности по ФГОС ДО и направлений деятельности,  предусмотренных Базовым компонентом ДОУ, Профессиональным стандартом «Педагог-психолог в сфере образования», с  использованием интернет ресурсов.</a:t>
            </a:r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Детский сад №2\Desktop\vector-paper-template-with-toys-in-background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1403648" y="764704"/>
            <a:ext cx="6624736" cy="35702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Дистанционные формы взаимодействия педагога-психолога с родителями и детьми: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сайт детского учреждения;</a:t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персональный сайт педагога-психолога;</a:t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группы в социальных сетях и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месенджерах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Детский сад №2\Desktop\vector-paper-template-with-toys-in-background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Содержимое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9718" y="1600200"/>
            <a:ext cx="5464563" cy="45259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Детский сад №2\Desktop\vector-paper-template-with-toys-in-backgroun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764704"/>
            <a:ext cx="8229600" cy="5361459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Дистанционные формы взаимодействия имеют следующие преимущества: </a:t>
            </a:r>
            <a:b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минимизация времени доступа к информации; </a:t>
            </a:r>
            <a:b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возможность продемонстрировать любые документы, фотоматериалы; </a:t>
            </a:r>
            <a:b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рост объема информации; </a:t>
            </a:r>
            <a:b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оперативное получение информации родителями </a:t>
            </a:r>
            <a:b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обратная связь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201</TotalTime>
  <Words>485</Words>
  <Application>Microsoft Office PowerPoint</Application>
  <PresentationFormat>Экран (4:3)</PresentationFormat>
  <Paragraphs>49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Тема Office</vt:lpstr>
      <vt:lpstr>«Взаимодействие педагога-психолога МБДОУ с родителями и воспитанниками в дистанционном режиме».</vt:lpstr>
      <vt:lpstr>Спокойствие, только спокойствие</vt:lpstr>
      <vt:lpstr>Слайд 3</vt:lpstr>
      <vt:lpstr>Слайд 4</vt:lpstr>
      <vt:lpstr>Слайд 5</vt:lpstr>
      <vt:lpstr>     </vt:lpstr>
      <vt:lpstr>Слайд 7</vt:lpstr>
      <vt:lpstr>Слайд 8</vt:lpstr>
      <vt:lpstr>Слайд 9</vt:lpstr>
      <vt:lpstr>Слайд 10</vt:lpstr>
      <vt:lpstr>Психологическая диагностика</vt:lpstr>
      <vt:lpstr>Психопрофилактика и психологическое просвещение</vt:lpstr>
      <vt:lpstr>         Развивающая и коррекционная работа</vt:lpstr>
      <vt:lpstr>Слайд 14</vt:lpstr>
      <vt:lpstr>Слайд 15</vt:lpstr>
      <vt:lpstr>https://bibusha.ru/   Детский портал Бибуша развивающий сайт для детей</vt:lpstr>
      <vt:lpstr>       Психологическое консультирование</vt:lpstr>
      <vt:lpstr>Слайд 18</vt:lpstr>
      <vt:lpstr>Слайд 19</vt:lpstr>
      <vt:lpstr>Слайд 20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«Взаимодействие педагога-психолога МБДОУ с родителями и воспитанниками в дистанционном режиме».</dc:title>
  <dc:creator>Детский сад №2</dc:creator>
  <cp:lastModifiedBy>RePack by SPecialiST</cp:lastModifiedBy>
  <cp:revision>16</cp:revision>
  <dcterms:created xsi:type="dcterms:W3CDTF">2022-01-18T16:52:30Z</dcterms:created>
  <dcterms:modified xsi:type="dcterms:W3CDTF">2022-01-24T14:21:58Z</dcterms:modified>
</cp:coreProperties>
</file>