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92" r:id="rId5"/>
    <p:sldId id="293" r:id="rId6"/>
    <p:sldId id="267" r:id="rId7"/>
    <p:sldId id="281" r:id="rId8"/>
    <p:sldId id="282" r:id="rId9"/>
    <p:sldId id="270" r:id="rId10"/>
    <p:sldId id="269" r:id="rId11"/>
    <p:sldId id="274" r:id="rId12"/>
    <p:sldId id="284" r:id="rId13"/>
    <p:sldId id="283" r:id="rId14"/>
    <p:sldId id="291" r:id="rId15"/>
    <p:sldId id="288" r:id="rId16"/>
    <p:sldId id="289" r:id="rId17"/>
    <p:sldId id="285" r:id="rId18"/>
    <p:sldId id="290" r:id="rId19"/>
    <p:sldId id="273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73" d="100"/>
          <a:sy n="73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sytests.org/tes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lnet.ee/games/g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zumeykin.ru/" TargetMode="External"/><Relationship Id="rId4" Type="http://schemas.openxmlformats.org/officeDocument/2006/relationships/hyperlink" Target="https://brainapps.r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«Взаимодействие педагога-психолога МБДОУ с родителями и</a:t>
            </a:r>
            <a:b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воспитанниками в дистанционном режиме».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Подготовила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педагог – психолог МБДОУ «ВЦРР – детский сад №2»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Власенко Л.И.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Существуют и некоторые недостатки дистанционного обучения детей дошкольного возраста: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Максимальное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                                      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все имеют возможность получения дистанционного обучения, в силу сложных материальных условий, так как необходимо дорогостоящее оборудование (компьютер или ноутбук, интернет).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общения со сверстниками.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виду особенностей дистанционного обучения, детям приходится много времени проводить за компьютером.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12776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Многие психологические тесты существуют в компьютерном варианте.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Психологические тесты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онлайн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же возможно создать их самостоятельно с помощью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Интернет-конструкторов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Например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-формах.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Психопрофилактика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психологическое просвещение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556792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 ресурсом для реализации данного направления может  сайт ДОУ,  сайты, где публикуются готовые материалы (рекомендации, памятки, видеоконференции,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презентации, фильмы, видеосюжеты и т.п.).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коррекционная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12776"/>
            <a:ext cx="67687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Организация участия детей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онлайн-викторинах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конкурсах, олимпиадах. </a:t>
            </a:r>
          </a:p>
          <a:p>
            <a:pPr marL="342900" lvl="0" indent="-3429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/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индивидуальном формате (с использованием программ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oom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kype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других цифровых платформ)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 групповом формате возникли проблемы.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почта (рассылка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е-mail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заданий, полезной информации в виде презентаций, текстовых, аудио,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видео-материалов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интернет-ссылок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информацией для занятий, по интересующим вопросам).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мобильные тренажеры,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-игры. Их можно скачать на сайтах, например,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https://solnet.ee/games/g1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 для организации коррекционно-развивающей работы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такие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https://brainapps.ru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https://www.razumeykin.ru/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412776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дистанционного образования дошкольников заключается в том, что детям и родителям в доступной форме предлагается учебный материал, и, находясь дома, они вместе изучают и выполняют задания педагогов. Основная цель заданий – закрепление пройденного материала в процессе выполнения творческого задания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Mersib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Mersib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Мерсибо. Игры для развивающих занят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48680"/>
            <a:ext cx="2952328" cy="2016224"/>
          </a:xfrm>
          <a:prstGeom prst="rect">
            <a:avLst/>
          </a:prstGeom>
          <a:noFill/>
        </p:spPr>
      </p:pic>
      <p:pic>
        <p:nvPicPr>
          <p:cNvPr id="1032" name="Picture 8" descr="Детские развивающие игр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916832"/>
            <a:ext cx="2343150" cy="1584176"/>
          </a:xfrm>
          <a:prstGeom prst="rect">
            <a:avLst/>
          </a:prstGeom>
          <a:noFill/>
        </p:spPr>
      </p:pic>
      <p:pic>
        <p:nvPicPr>
          <p:cNvPr id="1034" name="Picture 10" descr="https://1.bp.blogspot.com/-zPY5sJ8Vef8/WuxW9KnRigI/AAAAAAAAHkg/NBJGH9kxGu0ipQH-60A9GLxjon73L95jQCLcBGAs/w1200-h630-p-k-no-nu/%25D0%25BE%25D0%25BD%25D0%25BB%25D0%25B0%25D0%25B9%25D0%25BD%2B%25D0%25B8%25D0%25B3%25D1%2580%25D1%258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708920"/>
            <a:ext cx="4994948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912768" cy="15121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https://bibusha.ru/</a:t>
            </a:r>
            <a:r>
              <a:rPr lang="ru-RU" sz="2400" dirty="0" smtClean="0"/>
              <a:t>   Детский портал </a:t>
            </a:r>
            <a:r>
              <a:rPr lang="ru-RU" sz="2400" dirty="0" err="1" smtClean="0"/>
              <a:t>Бибуша</a:t>
            </a:r>
            <a:r>
              <a:rPr lang="ru-RU" sz="2400" dirty="0" smtClean="0"/>
              <a:t> развивающий сайт для детей</a:t>
            </a:r>
            <a:endParaRPr lang="ru-RU" sz="2400" dirty="0"/>
          </a:p>
        </p:txBody>
      </p:sp>
      <p:pic>
        <p:nvPicPr>
          <p:cNvPr id="7170" name="Picture 2" descr="https://addcatalogs.manyweb.ru/images/baby-igry.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00808"/>
            <a:ext cx="7037290" cy="47918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32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32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72816"/>
            <a:ext cx="65527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Онлайн-консультации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родителями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сотовая связь и стационарный телефон), - включая голосовое, видео и текстовые сообщения,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консультации на сайте ДОУ.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Дистанционное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 - новый формат партнерских отношений педагога-психолога и семьи. Оно значительно расширяет возможности эффективного общения с родителями и оказания им помощи в вопросах развития и воспитания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0872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Опыт использования дистанционного образования в ДОУ, безусловно, невелик и требует доработок. Однако можно с уверенностью сказать, что опыт такого взаимодействия не остаётся невостребованным после окончания режима самоизоляции и помогает в работе с детьми, которые по каким-либо причинам не могут посещать детский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Спокойствие, только спокойствие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связи с необходимыми мерами по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предотвращению распространения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инфекции и защиты здоровья детей, в марте 2020 года  Министерство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Просвещения РФ рекомендовало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образовательным учреждениям перейти на дистанционный формат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5" y="2996952"/>
            <a:ext cx="7751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Приорит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тные задачи в работе педагога-психолога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1. Психолого-педагогическая помощь семье.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2. Психолого-педагогическое сопровождение воспитанников, родителей, педагогов, а именно, адаптация к новому режиму работы;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3. Проведение коррекционно-развивающих занятий с детьми, согласно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плану работы.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Продолжить образовательный процесс, адаптируя его под новые условия.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2.Отследить, и в случае необходимости, корректировать эмоциональное состояние детей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3. Продолжить работу с родителями по консультированию и просвещению дистанционно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ctr">
              <a:spcBef>
                <a:spcPct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1.Налаживание постоянного контакта с родителями и детьми.</a:t>
            </a:r>
          </a:p>
          <a:p>
            <a:pPr>
              <a:spcBef>
                <a:spcPct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2.  Разработка новых форм занятий и    методических материалов.</a:t>
            </a:r>
          </a:p>
          <a:p>
            <a:pPr>
              <a:spcBef>
                <a:spcPct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3.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Сделать из родителей помощников в работе с детьми.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7"/>
            <a:ext cx="7344816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ходе реализации поставленных задач работа педагога - психолога осуществляется по основным направления профессиональной деятельности по ФГОС ДО и направлений деятельности,  предусмотренных Базовым компонентом ДОУ, Профессиональным стандартом «Педагог-психолог в сфере образования», с  использованием интернет ресурсов.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764704"/>
            <a:ext cx="662473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формы взаимодействия педагога-психолога с родителями и детьми: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сайт детского учреждения;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персональный сайт педагога-психолога;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группы в социальных сетях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месенджерах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ский сад №2\Desktop\vector-paper-template-with-toys-in-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718" y="1600200"/>
            <a:ext cx="5464563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ский сад №2\Desktop\vector-paper-template-with-toys-in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Дистанционные формы взаимодействия имеют следующие преимущества: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минимизация времени доступа к информации;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продемонстрировать любые документы, фотоматериалы;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рост объема информации;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оперативное получение информации родителями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обратная связь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485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«Взаимодействие педагога-психолога МБДОУ с родителями и воспитанниками в дистанционном режиме».</vt:lpstr>
      <vt:lpstr>Спокойствие, только спокойствие</vt:lpstr>
      <vt:lpstr>Слайд 3</vt:lpstr>
      <vt:lpstr>Слайд 4</vt:lpstr>
      <vt:lpstr>Слайд 5</vt:lpstr>
      <vt:lpstr>     </vt:lpstr>
      <vt:lpstr>Слайд 7</vt:lpstr>
      <vt:lpstr>Слайд 8</vt:lpstr>
      <vt:lpstr>Слайд 9</vt:lpstr>
      <vt:lpstr>Слайд 10</vt:lpstr>
      <vt:lpstr>Психологическая диагностика</vt:lpstr>
      <vt:lpstr>Психопрофилактика и психологическое просвещение</vt:lpstr>
      <vt:lpstr>         Развивающая и коррекционная работа</vt:lpstr>
      <vt:lpstr>Слайд 14</vt:lpstr>
      <vt:lpstr>Слайд 15</vt:lpstr>
      <vt:lpstr>https://bibusha.ru/   Детский портал Бибуша развивающий сайт для детей</vt:lpstr>
      <vt:lpstr>       Психологическое консультирование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«Взаимодействие педагога-психолога МБДОУ с родителями и воспитанниками в дистанционном режиме».</dc:title>
  <dc:creator>Детский сад №2</dc:creator>
  <cp:lastModifiedBy>RePack by SPecialiST</cp:lastModifiedBy>
  <cp:revision>16</cp:revision>
  <dcterms:created xsi:type="dcterms:W3CDTF">2022-01-18T16:52:30Z</dcterms:created>
  <dcterms:modified xsi:type="dcterms:W3CDTF">2022-01-24T14:21:58Z</dcterms:modified>
</cp:coreProperties>
</file>